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1" r:id="rId7"/>
    <p:sldId id="258" r:id="rId8"/>
    <p:sldId id="262" r:id="rId9"/>
    <p:sldId id="263" r:id="rId10"/>
    <p:sldId id="259" r:id="rId11"/>
    <p:sldId id="260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07E182-76A2-482C-C008-CE74C3CA15DE}" v="1" dt="2020-09-10T19:10:18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921"/>
  </p:normalViewPr>
  <p:slideViewPr>
    <p:cSldViewPr snapToGrid="0">
      <p:cViewPr varScale="1">
        <p:scale>
          <a:sx n="51" d="100"/>
          <a:sy n="51" d="100"/>
        </p:scale>
        <p:origin x="17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kson, Jacob E" userId="S::jisakson3@gatech.edu::aed00a42-07d2-4221-b17e-108747fa24e0" providerId="AD" clId="Web-{A807E182-76A2-482C-C008-CE74C3CA15DE}"/>
    <pc:docChg chg="modSld">
      <pc:chgData name="Isakson, Jacob E" userId="S::jisakson3@gatech.edu::aed00a42-07d2-4221-b17e-108747fa24e0" providerId="AD" clId="Web-{A807E182-76A2-482C-C008-CE74C3CA15DE}" dt="2020-09-10T19:10:18.621" v="0"/>
      <pc:docMkLst>
        <pc:docMk/>
      </pc:docMkLst>
      <pc:sldChg chg="addSp">
        <pc:chgData name="Isakson, Jacob E" userId="S::jisakson3@gatech.edu::aed00a42-07d2-4221-b17e-108747fa24e0" providerId="AD" clId="Web-{A807E182-76A2-482C-C008-CE74C3CA15DE}" dt="2020-09-10T19:10:18.621" v="0"/>
        <pc:sldMkLst>
          <pc:docMk/>
          <pc:sldMk cId="3635554561" sldId="265"/>
        </pc:sldMkLst>
        <pc:spChg chg="add">
          <ac:chgData name="Isakson, Jacob E" userId="S::jisakson3@gatech.edu::aed00a42-07d2-4221-b17e-108747fa24e0" providerId="AD" clId="Web-{A807E182-76A2-482C-C008-CE74C3CA15DE}" dt="2020-09-10T19:10:18.621" v="0"/>
          <ac:spMkLst>
            <pc:docMk/>
            <pc:sldMk cId="3635554561" sldId="265"/>
            <ac:spMk id="5" creationId="{5EF49BF0-F9FD-4C65-AA28-85BF17FD90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C241-725F-47D3-8760-47A41D3DE0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Analog to digital converter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91623-1928-4B59-9726-1A25C7653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GT ECE academic lab </a:t>
            </a:r>
          </a:p>
          <a:p>
            <a:r>
              <a:rPr lang="en-US" dirty="0"/>
              <a:t>Slides by Zachary Chan</a:t>
            </a:r>
          </a:p>
        </p:txBody>
      </p:sp>
    </p:spTree>
    <p:extLst>
      <p:ext uri="{BB962C8B-B14F-4D97-AF65-F5344CB8AC3E}">
        <p14:creationId xmlns:p14="http://schemas.microsoft.com/office/powerpoint/2010/main" val="363188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2D29-9A59-4441-AA7B-93E00F048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Flash </a:t>
            </a:r>
            <a:r>
              <a:rPr lang="en-US" dirty="0" err="1"/>
              <a:t>ADc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0D5173-712C-483C-90D4-BE511113A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182" y="2249487"/>
            <a:ext cx="3239055" cy="354965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CCCAF-18F4-4D4D-9184-47C8DF705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579" y="2249487"/>
            <a:ext cx="6372936" cy="4286224"/>
          </a:xfrm>
        </p:spPr>
        <p:txBody>
          <a:bodyPr>
            <a:normAutofit/>
          </a:bodyPr>
          <a:lstStyle/>
          <a:p>
            <a:r>
              <a:rPr lang="en-US" dirty="0"/>
              <a:t>Fastest</a:t>
            </a:r>
          </a:p>
          <a:p>
            <a:r>
              <a:rPr lang="en-US" dirty="0"/>
              <a:t>Uses 2^n – 1 comparators and 2^n matched resistors where n is the bit length of the digital output</a:t>
            </a:r>
          </a:p>
          <a:p>
            <a:pPr lvl="1"/>
            <a:r>
              <a:rPr lang="en-US" dirty="0"/>
              <a:t>Therefore, they have a large size and high power consumption</a:t>
            </a:r>
          </a:p>
          <a:p>
            <a:pPr lvl="1"/>
            <a:r>
              <a:rPr lang="en-US" dirty="0"/>
              <a:t>Limited bit resolution because # of comparators, size, and power consumption increase exponentially when bit resolution is increased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F49BF0-F9FD-4C65-AA28-85BF17FD901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3555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6AA73-CD34-4C09-9181-8BDD926F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Half Flash ADC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E23AA4-89B5-4775-8917-F01696421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3251133"/>
            <a:ext cx="3494597" cy="1546358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5FE02-6F9D-410F-8D60-41F07D1B8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579" y="2249487"/>
            <a:ext cx="6012832" cy="354171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Uses two 4-bit flash ADCs and one 4-bit DAC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 dirty="0"/>
              <a:t>Reduces the number of comparators significantly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 dirty="0"/>
              <a:t>8-bit flash ADC uses 255 comparators while 8-bit half flash ADC uses 30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 dirty="0"/>
              <a:t>Lower power and smaller size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 dirty="0"/>
              <a:t>However, the half flash ADC is not as fast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16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0293-8E1F-4E8B-9195-679C022A2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Successive Approximation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624003-A932-447C-ADC4-570E05C80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957511"/>
            <a:ext cx="4689234" cy="2133601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A2DCB-73C8-4476-B53F-1A64B7820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7"/>
            <a:ext cx="4710683" cy="3866500"/>
          </a:xfrm>
        </p:spPr>
        <p:txBody>
          <a:bodyPr>
            <a:normAutofit/>
          </a:bodyPr>
          <a:lstStyle/>
          <a:p>
            <a:r>
              <a:rPr lang="en-US" dirty="0"/>
              <a:t>Uses comparator, successive approximation register, and DAC</a:t>
            </a:r>
          </a:p>
          <a:p>
            <a:r>
              <a:rPr lang="en-US" dirty="0"/>
              <a:t>High accuracy</a:t>
            </a:r>
          </a:p>
          <a:p>
            <a:r>
              <a:rPr lang="en-US" dirty="0"/>
              <a:t>Lower power consumption</a:t>
            </a:r>
          </a:p>
          <a:p>
            <a:r>
              <a:rPr lang="en-US" dirty="0"/>
              <a:t>Slower than flash ADCs, but still considered fast</a:t>
            </a:r>
          </a:p>
          <a:p>
            <a:r>
              <a:rPr lang="en-US" dirty="0"/>
              <a:t>Good for data acquisition</a:t>
            </a:r>
          </a:p>
        </p:txBody>
      </p:sp>
    </p:spTree>
    <p:extLst>
      <p:ext uri="{BB962C8B-B14F-4D97-AF65-F5344CB8AC3E}">
        <p14:creationId xmlns:p14="http://schemas.microsoft.com/office/powerpoint/2010/main" val="2440246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FBE7A-1666-4F66-8CA3-EFE3DA1C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B05B1-5479-4A23-A9AB-B2965A0E2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many types of ADCs with subtypes for different applications</a:t>
            </a:r>
          </a:p>
          <a:p>
            <a:r>
              <a:rPr lang="en-US" dirty="0"/>
              <a:t>Integrating ADCs (uses an integrator)</a:t>
            </a:r>
          </a:p>
          <a:p>
            <a:pPr lvl="1"/>
            <a:r>
              <a:rPr lang="en-US" dirty="0"/>
              <a:t>Dual Slope ADC</a:t>
            </a:r>
          </a:p>
          <a:p>
            <a:pPr lvl="1"/>
            <a:r>
              <a:rPr lang="en-US" dirty="0"/>
              <a:t>Charge Balancing ADC</a:t>
            </a:r>
          </a:p>
          <a:p>
            <a:r>
              <a:rPr lang="en-US" dirty="0"/>
              <a:t>Counter and Tracking ADCs (uses a counter)</a:t>
            </a:r>
          </a:p>
          <a:p>
            <a:r>
              <a:rPr lang="en-US" dirty="0"/>
              <a:t>Sigma-Delta ADC (highest precision)</a:t>
            </a:r>
          </a:p>
          <a:p>
            <a:r>
              <a:rPr lang="en-US" dirty="0"/>
              <a:t>Pipeline ADC (high sampling rate data acquisition applications)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9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E6692-D744-47D9-B2DB-C57FD792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7121-2726-478F-AFFC-921AAA2DD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962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Also known as ADC</a:t>
            </a:r>
          </a:p>
          <a:p>
            <a:r>
              <a:rPr lang="en-US" dirty="0"/>
              <a:t>Converts analog signals (signals with continuous values and can change at a continuous rate like light, sound, temperature) to digital signals (signals with discrete values like electrical signals 0V and 5V)</a:t>
            </a:r>
          </a:p>
          <a:p>
            <a:r>
              <a:rPr lang="en-US" dirty="0"/>
              <a:t>Microcontrollers understand digital signals</a:t>
            </a:r>
          </a:p>
          <a:p>
            <a:r>
              <a:rPr lang="en-US" dirty="0"/>
              <a:t>ADC’s sample the analog signal, then determine the resolution of the signal, then sends digital signals</a:t>
            </a:r>
          </a:p>
        </p:txBody>
      </p:sp>
    </p:spTree>
    <p:extLst>
      <p:ext uri="{BB962C8B-B14F-4D97-AF65-F5344CB8AC3E}">
        <p14:creationId xmlns:p14="http://schemas.microsoft.com/office/powerpoint/2010/main" val="18485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0A96-23B6-4475-A1BD-7A166887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149853-80FE-48FE-89D9-37C64F748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312" y="2345684"/>
            <a:ext cx="4357376" cy="301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5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C6C19-0607-493B-963E-B1170CD1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Sampling Rate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1C199C-CB07-4F73-B178-ECC8A26A1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805111"/>
            <a:ext cx="4689234" cy="2438402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51587-1C56-4F65-8408-91384ED0F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6"/>
            <a:ext cx="5055798" cy="4136323"/>
          </a:xfrm>
        </p:spPr>
        <p:txBody>
          <a:bodyPr>
            <a:normAutofit/>
          </a:bodyPr>
          <a:lstStyle/>
          <a:p>
            <a:r>
              <a:rPr lang="en-US" dirty="0"/>
              <a:t>How often the ADC samples the analog signal</a:t>
            </a:r>
          </a:p>
          <a:p>
            <a:r>
              <a:rPr lang="en-US" dirty="0"/>
              <a:t>Can also be thought of as frequency</a:t>
            </a:r>
          </a:p>
          <a:p>
            <a:r>
              <a:rPr lang="en-US" dirty="0"/>
              <a:t>If the sampling rate is too low, then the digital output will be a poor representation of the analog signal</a:t>
            </a:r>
          </a:p>
          <a:p>
            <a:r>
              <a:rPr lang="en-US" dirty="0"/>
              <a:t>Poor representations are called aliases</a:t>
            </a:r>
          </a:p>
        </p:txBody>
      </p:sp>
    </p:spTree>
    <p:extLst>
      <p:ext uri="{BB962C8B-B14F-4D97-AF65-F5344CB8AC3E}">
        <p14:creationId xmlns:p14="http://schemas.microsoft.com/office/powerpoint/2010/main" val="228088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9909-F03D-4CF7-ACEF-F751C588B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Nyquist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9A8E-26B3-439C-8F63-A67FC6E47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Nyquist Rate is lower bound for which a signal should be sampled to prevent aliasing</a:t>
            </a:r>
          </a:p>
          <a:p>
            <a:r>
              <a:rPr lang="en-US" dirty="0"/>
              <a:t>Nyquist Rate = 2f</a:t>
            </a:r>
          </a:p>
          <a:p>
            <a:r>
              <a:rPr lang="en-US" dirty="0"/>
              <a:t>f is the maximum frequency of the sample signal</a:t>
            </a:r>
          </a:p>
          <a:p>
            <a:r>
              <a:rPr lang="en-US" dirty="0"/>
              <a:t>If the maximum frequency of a signal is 500 Hz, then it should be sampled at a rate greater than 1000 Hz to get an accurate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62477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B1D1D-67C1-4E55-A948-0D08C19E0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Nyquist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6A493-31C5-406E-AF73-E985868CA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Nyquist Frequency is the maximum frequency that can be sampled without aliasing given a fixed sampling rate</a:t>
            </a:r>
          </a:p>
          <a:p>
            <a:r>
              <a:rPr lang="en-US" dirty="0"/>
              <a:t>Nyquist Frequency = Sampling rate / 2</a:t>
            </a:r>
          </a:p>
          <a:p>
            <a:r>
              <a:rPr lang="en-US" dirty="0"/>
              <a:t>If the sampling rate of an ADC is 200 Hz, then the maximum frequency of the analog signal it is sampling is 100 Hz if you want an accurate digital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78466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E0D0-405E-43B3-81C5-87AD91AE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Resolution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40784D-C218-40DF-8CBE-FB827A0AC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1" y="2623403"/>
            <a:ext cx="4689234" cy="2801817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6913-B18B-4236-A1AE-156EFC93A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27" y="2249486"/>
            <a:ext cx="4710683" cy="4346185"/>
          </a:xfrm>
        </p:spPr>
        <p:txBody>
          <a:bodyPr>
            <a:normAutofit/>
          </a:bodyPr>
          <a:lstStyle/>
          <a:p>
            <a:r>
              <a:rPr lang="en-US" dirty="0"/>
              <a:t>Determined by the number of bits are used to represent the digital signal</a:t>
            </a:r>
          </a:p>
          <a:p>
            <a:r>
              <a:rPr lang="en-US" dirty="0"/>
              <a:t>The step size can be calculated by Step Size = V / 2^n</a:t>
            </a:r>
          </a:p>
          <a:p>
            <a:r>
              <a:rPr lang="en-US" dirty="0"/>
              <a:t>V is the reference voltage e.g. 5V</a:t>
            </a:r>
          </a:p>
          <a:p>
            <a:r>
              <a:rPr lang="en-US" dirty="0"/>
              <a:t>n is the number of bits the ADC uses e.g. 8 bits</a:t>
            </a:r>
          </a:p>
        </p:txBody>
      </p:sp>
    </p:spTree>
    <p:extLst>
      <p:ext uri="{BB962C8B-B14F-4D97-AF65-F5344CB8AC3E}">
        <p14:creationId xmlns:p14="http://schemas.microsoft.com/office/powerpoint/2010/main" val="99651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F508-09F2-4A3F-94A6-462CA84F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F0063-93A5-4608-9B8B-D7FC381F7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Resolution can be increased by decreasing the reference voltage </a:t>
            </a:r>
          </a:p>
          <a:p>
            <a:r>
              <a:rPr lang="en-US" dirty="0"/>
              <a:t>Step size = V / 2^n</a:t>
            </a:r>
          </a:p>
          <a:p>
            <a:r>
              <a:rPr lang="en-US"/>
              <a:t>Reference voltage can be lowered from 5V </a:t>
            </a:r>
            <a:r>
              <a:rPr lang="en-US" dirty="0"/>
              <a:t>to 2.5V, however, the maximum voltage of the analog signal that can be read is also 2.5V</a:t>
            </a:r>
          </a:p>
        </p:txBody>
      </p:sp>
    </p:spTree>
    <p:extLst>
      <p:ext uri="{BB962C8B-B14F-4D97-AF65-F5344CB8AC3E}">
        <p14:creationId xmlns:p14="http://schemas.microsoft.com/office/powerpoint/2010/main" val="3219746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1FA6-3E6D-4E25-8CE9-3F282DCE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ADC’s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FE6B-7831-4294-BBF9-69335460E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Flash</a:t>
            </a:r>
          </a:p>
          <a:p>
            <a:r>
              <a:rPr lang="en-US" dirty="0"/>
              <a:t>Successive Approximation</a:t>
            </a:r>
          </a:p>
          <a:p>
            <a:r>
              <a:rPr lang="en-US" dirty="0"/>
              <a:t>There are many types of ADCs with advantages and disadvantages</a:t>
            </a:r>
          </a:p>
          <a:p>
            <a:r>
              <a:rPr lang="en-US" dirty="0"/>
              <a:t>Choosing an ADC comes down to the application it is used for</a:t>
            </a:r>
          </a:p>
          <a:p>
            <a:r>
              <a:rPr lang="en-US" dirty="0"/>
              <a:t>Factors to consider include power consumption, speed, cost, and size</a:t>
            </a:r>
          </a:p>
        </p:txBody>
      </p:sp>
    </p:spTree>
    <p:extLst>
      <p:ext uri="{BB962C8B-B14F-4D97-AF65-F5344CB8AC3E}">
        <p14:creationId xmlns:p14="http://schemas.microsoft.com/office/powerpoint/2010/main" val="2766335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2EF3FBA3D5344B5013A4E3511FC0A" ma:contentTypeVersion="15" ma:contentTypeDescription="Create a new document." ma:contentTypeScope="" ma:versionID="2c48d06442bebbb3e2deebf1c527ba49">
  <xsd:schema xmlns:xsd="http://www.w3.org/2001/XMLSchema" xmlns:xs="http://www.w3.org/2001/XMLSchema" xmlns:p="http://schemas.microsoft.com/office/2006/metadata/properties" xmlns:ns1="http://schemas.microsoft.com/sharepoint/v3" xmlns:ns2="ec73c0e8-7363-47a2-bedc-a7f2b881c873" xmlns:ns3="9a9b1c75-0704-4081-9877-82b19cbdb3cf" targetNamespace="http://schemas.microsoft.com/office/2006/metadata/properties" ma:root="true" ma:fieldsID="4321b4263e1fac1f353df831c09e4feb" ns1:_="" ns2:_="" ns3:_="">
    <xsd:import namespace="http://schemas.microsoft.com/sharepoint/v3"/>
    <xsd:import namespace="ec73c0e8-7363-47a2-bedc-a7f2b881c873"/>
    <xsd:import namespace="9a9b1c75-0704-4081-9877-82b19cbdb3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3c0e8-7363-47a2-bedc-a7f2b881c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b1c75-0704-4081-9877-82b19cbdb3c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0ED08C-9F2A-49EE-B65E-747F1B466E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1E3919-6832-4CEB-B2AF-721BA16094E7}">
  <ds:schemaRefs>
    <ds:schemaRef ds:uri="http://schemas.microsoft.com/office/2006/documentManagement/types"/>
    <ds:schemaRef ds:uri="ec73c0e8-7363-47a2-bedc-a7f2b881c87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458F585-BE44-4E85-8735-3327E01B6D5D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559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Circuit</vt:lpstr>
      <vt:lpstr>Analog to digital converter</vt:lpstr>
      <vt:lpstr>Overview</vt:lpstr>
      <vt:lpstr>ADC</vt:lpstr>
      <vt:lpstr>Sampling Rate</vt:lpstr>
      <vt:lpstr>Nyquist Rate</vt:lpstr>
      <vt:lpstr>Nyquist Frequency</vt:lpstr>
      <vt:lpstr>Resolution</vt:lpstr>
      <vt:lpstr>Resolution</vt:lpstr>
      <vt:lpstr>Common ADC’s</vt:lpstr>
      <vt:lpstr>Flash ADc</vt:lpstr>
      <vt:lpstr>Half Flash ADC</vt:lpstr>
      <vt:lpstr>Successive Approximation</vt:lpstr>
      <vt:lpstr>Other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to digital converter</dc:title>
  <dc:creator>ZACH Chan</dc:creator>
  <cp:lastModifiedBy>ZACH Chan</cp:lastModifiedBy>
  <cp:revision>6</cp:revision>
  <dcterms:created xsi:type="dcterms:W3CDTF">2020-04-09T19:30:53Z</dcterms:created>
  <dcterms:modified xsi:type="dcterms:W3CDTF">2020-09-10T19:10:19Z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0x0101005072EF3FBA3D5344B5013A4E3511FC0A</vt:lpwstr>
  </property>
</Properties>
</file>