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60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77C7D8-060B-4D00-A505-1ED05273D6A7}" v="4" dt="2020-03-31T18:34:17.5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n, Zachary" userId="S::zchan9@gatech.edu::4f16e133-6734-4bc7-848f-48591c656085" providerId="AD" clId="Web-{C977C7D8-060B-4D00-A505-1ED05273D6A7}"/>
    <pc:docChg chg="modSld">
      <pc:chgData name="Chan, Zachary" userId="S::zchan9@gatech.edu::4f16e133-6734-4bc7-848f-48591c656085" providerId="AD" clId="Web-{C977C7D8-060B-4D00-A505-1ED05273D6A7}" dt="2020-03-31T18:34:17.538" v="3" actId="20577"/>
      <pc:docMkLst>
        <pc:docMk/>
      </pc:docMkLst>
      <pc:sldChg chg="modSp">
        <pc:chgData name="Chan, Zachary" userId="S::zchan9@gatech.edu::4f16e133-6734-4bc7-848f-48591c656085" providerId="AD" clId="Web-{C977C7D8-060B-4D00-A505-1ED05273D6A7}" dt="2020-03-31T18:34:17.538" v="2" actId="20577"/>
        <pc:sldMkLst>
          <pc:docMk/>
          <pc:sldMk cId="4292986636" sldId="263"/>
        </pc:sldMkLst>
        <pc:spChg chg="mod">
          <ac:chgData name="Chan, Zachary" userId="S::zchan9@gatech.edu::4f16e133-6734-4bc7-848f-48591c656085" providerId="AD" clId="Web-{C977C7D8-060B-4D00-A505-1ED05273D6A7}" dt="2020-03-31T18:34:17.538" v="2" actId="20577"/>
          <ac:spMkLst>
            <pc:docMk/>
            <pc:sldMk cId="4292986636" sldId="263"/>
            <ac:spMk id="3" creationId="{997FA5C8-3FD1-48BE-9505-69C177CDE40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8C241-725F-47D3-8760-47A41D3DE0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BOOST Converter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891623-1928-4B59-9726-1A25C76536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GT ECE academic lab </a:t>
            </a:r>
          </a:p>
          <a:p>
            <a:r>
              <a:rPr lang="en-US"/>
              <a:t>Slides by Zachary Chan</a:t>
            </a:r>
          </a:p>
        </p:txBody>
      </p:sp>
    </p:spTree>
    <p:extLst>
      <p:ext uri="{BB962C8B-B14F-4D97-AF65-F5344CB8AC3E}">
        <p14:creationId xmlns:p14="http://schemas.microsoft.com/office/powerpoint/2010/main" val="3631885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E6692-D744-47D9-B2DB-C57FD7920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/>
              <a:t>OVerview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8FCBE3-EE50-4DC8-A2E0-7864AA0F0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411" y="3086465"/>
            <a:ext cx="4689234" cy="1875693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B7121-2726-478F-AFFC-921AAA2DD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27" y="2249486"/>
            <a:ext cx="5010827" cy="460851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/>
              <a:t>Type of switch mode power converter, meaning it has a switching transistor</a:t>
            </a:r>
          </a:p>
          <a:p>
            <a:r>
              <a:rPr lang="en-US" sz="2200"/>
              <a:t>Also known as DC-DC Step Up Converter because it increases the voltage of a DC source (9V battery but boosted to 50V)</a:t>
            </a:r>
          </a:p>
          <a:p>
            <a:r>
              <a:rPr lang="en-US" sz="2200"/>
              <a:t>Simple circuitry that includes an inductor, diode, transistor, capacitor, and clock signal</a:t>
            </a:r>
          </a:p>
          <a:p>
            <a:r>
              <a:rPr lang="en-US" sz="2200"/>
              <a:t>Can be built homemade or come premade</a:t>
            </a:r>
          </a:p>
        </p:txBody>
      </p:sp>
    </p:spTree>
    <p:extLst>
      <p:ext uri="{BB962C8B-B14F-4D97-AF65-F5344CB8AC3E}">
        <p14:creationId xmlns:p14="http://schemas.microsoft.com/office/powerpoint/2010/main" val="1848584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37885-DC96-4C8C-8DD4-D9FD4E81B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/>
              <a:t>Working principle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298963-A475-403D-BF38-61C8374E05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411" y="3039573"/>
            <a:ext cx="4689234" cy="1969477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9F348-87AA-4B28-B273-5CDF25D13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27" y="2249487"/>
            <a:ext cx="4710683" cy="3541714"/>
          </a:xfrm>
        </p:spPr>
        <p:txBody>
          <a:bodyPr>
            <a:normAutofit/>
          </a:bodyPr>
          <a:lstStyle/>
          <a:p>
            <a:r>
              <a:rPr lang="en-US"/>
              <a:t>The clock signal switches on an off the transistor which redirects the current</a:t>
            </a:r>
          </a:p>
          <a:p>
            <a:r>
              <a:rPr lang="en-US"/>
              <a:t>In the off state, the current flows from the battery into the capacitor</a:t>
            </a:r>
          </a:p>
          <a:p>
            <a:r>
              <a:rPr lang="en-US"/>
              <a:t>Voltage of the source equals the voltage of the capacitor</a:t>
            </a:r>
          </a:p>
        </p:txBody>
      </p:sp>
    </p:spTree>
    <p:extLst>
      <p:ext uri="{BB962C8B-B14F-4D97-AF65-F5344CB8AC3E}">
        <p14:creationId xmlns:p14="http://schemas.microsoft.com/office/powerpoint/2010/main" val="1313756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25246-2F85-41B0-8E14-A5D504A63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/>
              <a:t>Working Principle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BE039B-D29A-4560-B1F8-9ECE8F90BB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411" y="3021988"/>
            <a:ext cx="4689234" cy="2004647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CD99E-85C8-43A6-B524-47694F5DE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27" y="2249486"/>
            <a:ext cx="4710683" cy="4181293"/>
          </a:xfrm>
        </p:spPr>
        <p:txBody>
          <a:bodyPr>
            <a:normAutofit/>
          </a:bodyPr>
          <a:lstStyle/>
          <a:p>
            <a:r>
              <a:rPr lang="en-US"/>
              <a:t>When the clock switches the transistor on, current flows through the transistor rather than through the diode</a:t>
            </a:r>
          </a:p>
          <a:p>
            <a:r>
              <a:rPr lang="en-US"/>
              <a:t>The current increases slowly because the inductor resists the change in current by generating a potential difference opposite to the battery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4C88BF-1100-431A-96DA-387326E73770}"/>
              </a:ext>
            </a:extLst>
          </p:cNvPr>
          <p:cNvSpPr txBox="1"/>
          <p:nvPr/>
        </p:nvSpPr>
        <p:spPr>
          <a:xfrm>
            <a:off x="1141411" y="5216151"/>
            <a:ext cx="47106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There is no immediate short circuit or danger here because the inductor makes the current increases slowly, preventing melting or heating</a:t>
            </a:r>
          </a:p>
        </p:txBody>
      </p:sp>
    </p:spTree>
    <p:extLst>
      <p:ext uri="{BB962C8B-B14F-4D97-AF65-F5344CB8AC3E}">
        <p14:creationId xmlns:p14="http://schemas.microsoft.com/office/powerpoint/2010/main" val="1911755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EFE6C-9DC9-48D7-B4D7-2B1B7C7CB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/>
              <a:t>Working Principle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7E6E3D-A86A-4FF2-8273-A6C919A7BC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411" y="2502805"/>
            <a:ext cx="4689234" cy="3043013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571A2-B5CA-49AA-A6F4-299F1BA46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27" y="2249487"/>
            <a:ext cx="4710683" cy="3541714"/>
          </a:xfrm>
        </p:spPr>
        <p:txBody>
          <a:bodyPr>
            <a:normAutofit/>
          </a:bodyPr>
          <a:lstStyle/>
          <a:p>
            <a:r>
              <a:rPr lang="en-US"/>
              <a:t>When a load is connected in parallel to the capacitor and the transistor is in the on state, the capacitor discharges, powering the load</a:t>
            </a:r>
          </a:p>
        </p:txBody>
      </p:sp>
    </p:spTree>
    <p:extLst>
      <p:ext uri="{BB962C8B-B14F-4D97-AF65-F5344CB8AC3E}">
        <p14:creationId xmlns:p14="http://schemas.microsoft.com/office/powerpoint/2010/main" val="75908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441BD-68D5-405F-98E8-2BF4AAC37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/>
              <a:t>Working Principle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83F810-2655-417F-80FE-92152874BD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411" y="3063019"/>
            <a:ext cx="4689234" cy="1922585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692F8-2C68-47E4-8B0E-063FAA645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27" y="2249486"/>
            <a:ext cx="4710684" cy="4608513"/>
          </a:xfrm>
        </p:spPr>
        <p:txBody>
          <a:bodyPr>
            <a:normAutofit lnSpcReduction="10000"/>
          </a:bodyPr>
          <a:lstStyle/>
          <a:p>
            <a:r>
              <a:rPr lang="en-US"/>
              <a:t>When the clock turns the transistor off again, current flows through the diode into the capacitor again</a:t>
            </a:r>
          </a:p>
          <a:p>
            <a:r>
              <a:rPr lang="en-US"/>
              <a:t>The circuit has higher impedance, decreasing current</a:t>
            </a:r>
          </a:p>
          <a:p>
            <a:r>
              <a:rPr lang="en-US"/>
              <a:t>The inductor opposes reduction in current, so it creates a voltage opposite to before</a:t>
            </a:r>
          </a:p>
          <a:p>
            <a:r>
              <a:rPr lang="en-US"/>
              <a:t>Voltages in series increase the capacitor voltage</a:t>
            </a:r>
          </a:p>
        </p:txBody>
      </p:sp>
    </p:spTree>
    <p:extLst>
      <p:ext uri="{BB962C8B-B14F-4D97-AF65-F5344CB8AC3E}">
        <p14:creationId xmlns:p14="http://schemas.microsoft.com/office/powerpoint/2010/main" val="4224402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A7FB8-81F7-4B1E-B136-CDAF6B517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Clock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F7821-D1A3-4E4B-B1D3-608B465FE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output voltage depends on the duty cycle of the clock signal</a:t>
            </a:r>
          </a:p>
          <a:p>
            <a:r>
              <a:rPr lang="en-US"/>
              <a:t>A higher duty cycle results in a higher output current</a:t>
            </a:r>
          </a:p>
          <a:p>
            <a:r>
              <a:rPr lang="en-US"/>
              <a:t>The clock signal is important because if the transistor is on for too long, the circuit will short, causing the inductor and transistor to break</a:t>
            </a:r>
          </a:p>
          <a:p>
            <a:r>
              <a:rPr lang="en-US"/>
              <a:t>Common clocks are 555 Timer and Arduino PWM controlled with a potentiometer</a:t>
            </a:r>
          </a:p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E7711F-4A64-4B26-AD7D-4FD41FDD4A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157" t="21585" r="12603"/>
          <a:stretch/>
        </p:blipFill>
        <p:spPr>
          <a:xfrm>
            <a:off x="8499424" y="549629"/>
            <a:ext cx="2668250" cy="1547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779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BEEBF-D5F4-4682-8CEA-7431C3BDD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FA5C8-3FD1-48BE-9505-69C177CDE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DC power supplies</a:t>
            </a:r>
          </a:p>
          <a:p>
            <a:r>
              <a:rPr lang="en-US"/>
              <a:t>Regenerative braking for DC motors</a:t>
            </a:r>
          </a:p>
          <a:p>
            <a:r>
              <a:rPr lang="en-US"/>
              <a:t>Any applications with a space constraint such that adding batteries in series is not possible as a method of increasing voltage</a:t>
            </a:r>
          </a:p>
        </p:txBody>
      </p:sp>
    </p:spTree>
    <p:extLst>
      <p:ext uri="{BB962C8B-B14F-4D97-AF65-F5344CB8AC3E}">
        <p14:creationId xmlns:p14="http://schemas.microsoft.com/office/powerpoint/2010/main" val="42929866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72EF3FBA3D5344B5013A4E3511FC0A" ma:contentTypeVersion="15" ma:contentTypeDescription="Create a new document." ma:contentTypeScope="" ma:versionID="2c48d06442bebbb3e2deebf1c527ba49">
  <xsd:schema xmlns:xsd="http://www.w3.org/2001/XMLSchema" xmlns:xs="http://www.w3.org/2001/XMLSchema" xmlns:p="http://schemas.microsoft.com/office/2006/metadata/properties" xmlns:ns1="http://schemas.microsoft.com/sharepoint/v3" xmlns:ns2="ec73c0e8-7363-47a2-bedc-a7f2b881c873" xmlns:ns3="9a9b1c75-0704-4081-9877-82b19cbdb3cf" targetNamespace="http://schemas.microsoft.com/office/2006/metadata/properties" ma:root="true" ma:fieldsID="4321b4263e1fac1f353df831c09e4feb" ns1:_="" ns2:_="" ns3:_="">
    <xsd:import namespace="http://schemas.microsoft.com/sharepoint/v3"/>
    <xsd:import namespace="ec73c0e8-7363-47a2-bedc-a7f2b881c873"/>
    <xsd:import namespace="9a9b1c75-0704-4081-9877-82b19cbdb3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73c0e8-7363-47a2-bedc-a7f2b881c8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b1c75-0704-4081-9877-82b19cbdb3cf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391BA09-3E36-407C-B222-4B8548042BBB}"/>
</file>

<file path=customXml/itemProps2.xml><?xml version="1.0" encoding="utf-8"?>
<ds:datastoreItem xmlns:ds="http://schemas.openxmlformats.org/officeDocument/2006/customXml" ds:itemID="{D70ED08C-9F2A-49EE-B65E-747F1B466E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1E3919-6832-4CEB-B2AF-721BA16094E7}">
  <ds:schemaRefs>
    <ds:schemaRef ds:uri="ec73c0e8-7363-47a2-bedc-a7f2b881c87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Circuit</vt:lpstr>
      <vt:lpstr>BOOST Converter</vt:lpstr>
      <vt:lpstr>OVerview</vt:lpstr>
      <vt:lpstr>Working principle</vt:lpstr>
      <vt:lpstr>Working Principle</vt:lpstr>
      <vt:lpstr>Working Principle</vt:lpstr>
      <vt:lpstr>Working Principle</vt:lpstr>
      <vt:lpstr>Clock Control</vt:lpstr>
      <vt:lpstr>Applications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Boost COnverter</dc:title>
  <dc:creator>ZACH Chan</dc:creator>
  <cp:revision>1</cp:revision>
  <dcterms:created xsi:type="dcterms:W3CDTF">2020-03-27T18:21:45Z</dcterms:created>
  <dcterms:modified xsi:type="dcterms:W3CDTF">2020-03-31T18:34:43Z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0x0101005072EF3FBA3D5344B5013A4E3511FC0A</vt:lpwstr>
  </property>
</Properties>
</file>