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9"/>
  </p:notesMasterIdLst>
  <p:sldIdLst>
    <p:sldId id="256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05186-8F3E-4C2D-A664-D941C101ABE4}" v="13" dt="2020-04-27T13:39:37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9"/>
    <p:restoredTop sz="94615"/>
  </p:normalViewPr>
  <p:slideViewPr>
    <p:cSldViewPr snapToGrid="0" snapToObjects="1">
      <p:cViewPr varScale="1">
        <p:scale>
          <a:sx n="33" d="100"/>
          <a:sy n="33" d="100"/>
        </p:scale>
        <p:origin x="216" y="1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berg, James B" userId="S::js489@gatech.edu::ba7a58f0-7624-4fb3-ad77-c101a482f140" providerId="AD" clId="Web-{44305186-8F3E-4C2D-A664-D941C101ABE4}"/>
    <pc:docChg chg="modSld">
      <pc:chgData name="Steinberg, James B" userId="S::js489@gatech.edu::ba7a58f0-7624-4fb3-ad77-c101a482f140" providerId="AD" clId="Web-{44305186-8F3E-4C2D-A664-D941C101ABE4}" dt="2020-04-27T13:39:35.172" v="11" actId="20577"/>
      <pc:docMkLst>
        <pc:docMk/>
      </pc:docMkLst>
      <pc:sldChg chg="modSp">
        <pc:chgData name="Steinberg, James B" userId="S::js489@gatech.edu::ba7a58f0-7624-4fb3-ad77-c101a482f140" providerId="AD" clId="Web-{44305186-8F3E-4C2D-A664-D941C101ABE4}" dt="2020-04-27T13:39:35.172" v="10" actId="20577"/>
        <pc:sldMkLst>
          <pc:docMk/>
          <pc:sldMk cId="3431078101" sldId="258"/>
        </pc:sldMkLst>
        <pc:spChg chg="mod">
          <ac:chgData name="Steinberg, James B" userId="S::js489@gatech.edu::ba7a58f0-7624-4fb3-ad77-c101a482f140" providerId="AD" clId="Web-{44305186-8F3E-4C2D-A664-D941C101ABE4}" dt="2020-04-27T13:39:35.172" v="10" actId="20577"/>
          <ac:spMkLst>
            <pc:docMk/>
            <pc:sldMk cId="3431078101" sldId="258"/>
            <ac:spMk id="3" creationId="{5BDA477E-0EB0-7045-ACBD-7D54419CF6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3769E-9665-5E47-815B-EBBAE05CA84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C7AA-9882-DC44-92A3-F120FBC0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2C7AA-9882-DC44-92A3-F120FBC04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4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7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5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9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2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03D93-5E3B-A541-8A4B-5904E265D61E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64E4-9095-A248-B0B0-1AB9CB4F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67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90C6-3CD2-3B4E-995C-4675FED6B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DPDT Switch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BA0FB-75BC-5A40-9687-8EAE3ADA8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Gt </a:t>
            </a:r>
            <a:r>
              <a:rPr lang="en-US" dirty="0" err="1"/>
              <a:t>ece</a:t>
            </a:r>
            <a:r>
              <a:rPr lang="en-US" dirty="0"/>
              <a:t> labs </a:t>
            </a:r>
          </a:p>
          <a:p>
            <a:r>
              <a:rPr lang="en-US" dirty="0"/>
              <a:t>Slides by </a:t>
            </a:r>
            <a:r>
              <a:rPr lang="en-US" dirty="0" err="1"/>
              <a:t>helen</a:t>
            </a:r>
            <a:r>
              <a:rPr lang="en-US" dirty="0"/>
              <a:t> </a:t>
            </a:r>
            <a:r>
              <a:rPr lang="en-US" dirty="0" err="1"/>
              <a:t>yoo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2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EAC5-28C6-1B4B-8362-A325E7A2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switch?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477E-0EB0-7045-ACBD-7D54419C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62407"/>
            <a:ext cx="4472579" cy="40700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Component that controls the circuit when it opens and closes, and current flow</a:t>
            </a:r>
          </a:p>
          <a:p>
            <a:r>
              <a:rPr lang="en-US" dirty="0"/>
              <a:t>2 states: </a:t>
            </a:r>
          </a:p>
          <a:p>
            <a:pPr lvl="1"/>
            <a:r>
              <a:rPr lang="en-US" dirty="0"/>
              <a:t>Open – off state; open gap in circuit that prevents circuit current from flowing </a:t>
            </a:r>
          </a:p>
          <a:p>
            <a:pPr lvl="1"/>
            <a:r>
              <a:rPr lang="en-US" dirty="0"/>
              <a:t>Close – on state; closed gap in circuit where the current flows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1860A-7A49-154F-8138-170E866A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11" y="1183757"/>
            <a:ext cx="5080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F2B1-1BD0-E74C-9160-B97DC155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What is a </a:t>
            </a:r>
            <a:r>
              <a:rPr lang="en-US" dirty="0" err="1"/>
              <a:t>dpdt</a:t>
            </a:r>
            <a:r>
              <a:rPr lang="en-US" dirty="0"/>
              <a:t> switch?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22829-7D2B-D34C-873A-A4E98FA9C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1" y="2969234"/>
            <a:ext cx="4689234" cy="211015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F50C-0207-E341-91BA-12EFAD2D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r>
              <a:rPr lang="en-US" dirty="0"/>
              <a:t>DP = double pole </a:t>
            </a:r>
          </a:p>
          <a:p>
            <a:pPr lvl="1"/>
            <a:r>
              <a:rPr lang="en-US" dirty="0"/>
              <a:t>Controls two independent circuits </a:t>
            </a:r>
          </a:p>
          <a:p>
            <a:pPr lvl="1"/>
            <a:r>
              <a:rPr lang="en-US" dirty="0"/>
              <a:t>Similar to two identical switches that are mechanically linked </a:t>
            </a:r>
          </a:p>
          <a:p>
            <a:r>
              <a:rPr lang="en-US" dirty="0"/>
              <a:t>DT = double throw </a:t>
            </a:r>
          </a:p>
          <a:p>
            <a:pPr lvl="1"/>
            <a:r>
              <a:rPr lang="en-US" dirty="0"/>
              <a:t>Closes in the up position and at the down position </a:t>
            </a:r>
          </a:p>
          <a:p>
            <a:pPr lvl="1"/>
            <a:r>
              <a:rPr lang="en-US" dirty="0"/>
              <a:t>Opens in the center position </a:t>
            </a:r>
          </a:p>
        </p:txBody>
      </p:sp>
    </p:spTree>
    <p:extLst>
      <p:ext uri="{BB962C8B-B14F-4D97-AF65-F5344CB8AC3E}">
        <p14:creationId xmlns:p14="http://schemas.microsoft.com/office/powerpoint/2010/main" val="323488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5100-C291-F64F-94DE-E8CE3724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How does it work?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9F812-4C92-7048-BB9B-C1C3A5F8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3162665"/>
            <a:ext cx="4689234" cy="172329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7699-6D12-DB45-BC66-447CB70F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r>
              <a:rPr lang="en-US" dirty="0"/>
              <a:t>Basically two SPDT switches </a:t>
            </a:r>
          </a:p>
          <a:p>
            <a:r>
              <a:rPr lang="en-US" dirty="0"/>
              <a:t>2 inputs and 4 outputs (6 terminals)</a:t>
            </a:r>
          </a:p>
          <a:p>
            <a:r>
              <a:rPr lang="en-US" dirty="0"/>
              <a:t>Each of the terminals of the switch can either be in 1 or 2 positions</a:t>
            </a:r>
          </a:p>
          <a:p>
            <a:r>
              <a:rPr lang="en-US" dirty="0"/>
              <a:t>Versatile switch = reroute circuit into 2 different modes of operation </a:t>
            </a:r>
          </a:p>
        </p:txBody>
      </p:sp>
    </p:spTree>
    <p:extLst>
      <p:ext uri="{BB962C8B-B14F-4D97-AF65-F5344CB8AC3E}">
        <p14:creationId xmlns:p14="http://schemas.microsoft.com/office/powerpoint/2010/main" val="3778584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2EF3FBA3D5344B5013A4E3511FC0A" ma:contentTypeVersion="15" ma:contentTypeDescription="Create a new document." ma:contentTypeScope="" ma:versionID="2c48d06442bebbb3e2deebf1c527ba49">
  <xsd:schema xmlns:xsd="http://www.w3.org/2001/XMLSchema" xmlns:xs="http://www.w3.org/2001/XMLSchema" xmlns:p="http://schemas.microsoft.com/office/2006/metadata/properties" xmlns:ns1="http://schemas.microsoft.com/sharepoint/v3" xmlns:ns2="ec73c0e8-7363-47a2-bedc-a7f2b881c873" xmlns:ns3="9a9b1c75-0704-4081-9877-82b19cbdb3cf" targetNamespace="http://schemas.microsoft.com/office/2006/metadata/properties" ma:root="true" ma:fieldsID="4321b4263e1fac1f353df831c09e4feb" ns1:_="" ns2:_="" ns3:_="">
    <xsd:import namespace="http://schemas.microsoft.com/sharepoint/v3"/>
    <xsd:import namespace="ec73c0e8-7363-47a2-bedc-a7f2b881c873"/>
    <xsd:import namespace="9a9b1c75-0704-4081-9877-82b19cbdb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c0e8-7363-47a2-bedc-a7f2b881c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b1c75-0704-4081-9877-82b19cbdb3c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BA887A-3968-499F-9B27-E60D2F7CE3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DA5AC5-0565-463D-905D-C4355801EC9C}"/>
</file>

<file path=customXml/itemProps3.xml><?xml version="1.0" encoding="utf-8"?>
<ds:datastoreItem xmlns:ds="http://schemas.openxmlformats.org/officeDocument/2006/customXml" ds:itemID="{246A31C4-DDA0-44B6-8136-37A3915CC2D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Circuit</vt:lpstr>
      <vt:lpstr>DPDT Switch  </vt:lpstr>
      <vt:lpstr>What is a switch? </vt:lpstr>
      <vt:lpstr>What is a dpdt switch? </vt:lpstr>
      <vt:lpstr>How does it work?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DPDT Switch  </dc:title>
  <dc:creator>Yoo, Helen</dc:creator>
  <cp:lastModifiedBy>Yoo, Helen</cp:lastModifiedBy>
  <cp:revision>5</cp:revision>
  <dcterms:created xsi:type="dcterms:W3CDTF">2020-04-17T14:52:04Z</dcterms:created>
  <dcterms:modified xsi:type="dcterms:W3CDTF">2020-04-27T13:39:38Z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0x0101005072EF3FBA3D5344B5013A4E3511FC0A</vt:lpwstr>
  </property>
</Properties>
</file>