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5921"/>
  </p:normalViewPr>
  <p:slideViewPr>
    <p:cSldViewPr snapToGrid="0">
      <p:cViewPr varScale="1">
        <p:scale>
          <a:sx n="51" d="100"/>
          <a:sy n="51" d="100"/>
        </p:scale>
        <p:origin x="88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78305-C9AA-4AF6-A44B-7BA4F75ED07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928A2-58A4-47E6-8C61-591F6396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5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C241-725F-47D3-8760-47A41D3DE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Ferrite Core inductor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91623-1928-4B59-9726-1A25C76536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GT ECE academic lab </a:t>
            </a:r>
          </a:p>
          <a:p>
            <a:r>
              <a:rPr lang="en-US" dirty="0"/>
              <a:t>Slides by Zachary Chan</a:t>
            </a:r>
          </a:p>
        </p:txBody>
      </p:sp>
    </p:spTree>
    <p:extLst>
      <p:ext uri="{BB962C8B-B14F-4D97-AF65-F5344CB8AC3E}">
        <p14:creationId xmlns:p14="http://schemas.microsoft.com/office/powerpoint/2010/main" val="363188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BC45A-738F-43B4-8811-9A80EE5F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F3BCB-801B-4B64-B4E6-223B4166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41411" y="2277013"/>
            <a:ext cx="3494597" cy="349459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50FAA-FC3E-47C6-B3E5-8FA5776A0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4436126"/>
          </a:xfrm>
        </p:spPr>
        <p:txBody>
          <a:bodyPr>
            <a:normAutofit/>
          </a:bodyPr>
          <a:lstStyle/>
          <a:p>
            <a:r>
              <a:rPr lang="en-US" dirty="0"/>
              <a:t>Ferrites are non-conductive, ceramic iron-based material</a:t>
            </a:r>
          </a:p>
          <a:p>
            <a:r>
              <a:rPr lang="en-US" dirty="0"/>
              <a:t>Made from metals like copper, magnesium, nickel, and/or zinc along with iron</a:t>
            </a:r>
          </a:p>
          <a:p>
            <a:r>
              <a:rPr lang="en-US" dirty="0"/>
              <a:t>They are ferromagnetic because of their iron content, but they are not completely iron, so core losses are reduced</a:t>
            </a:r>
          </a:p>
          <a:p>
            <a:r>
              <a:rPr lang="en-US" dirty="0"/>
              <a:t>Smaller than iron core inductors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9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90E7-3DA2-4968-8C14-24CA8EDD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Ferrite vs Hard ferrite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EAEE-18F8-4E2E-A96A-B85DDC618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 ferrites can change the polarity of their magnetic field without a significant amount of energy needed</a:t>
            </a:r>
          </a:p>
          <a:p>
            <a:r>
              <a:rPr lang="en-US" dirty="0"/>
              <a:t>Hard ferrites are permanent magnets, so they retain their polarity after an external field is removed</a:t>
            </a:r>
          </a:p>
          <a:p>
            <a:r>
              <a:rPr lang="en-US" dirty="0"/>
              <a:t>Soft ferrites are used more in inductors because they can change their field polarity easily</a:t>
            </a:r>
          </a:p>
        </p:txBody>
      </p:sp>
    </p:spTree>
    <p:extLst>
      <p:ext uri="{BB962C8B-B14F-4D97-AF65-F5344CB8AC3E}">
        <p14:creationId xmlns:p14="http://schemas.microsoft.com/office/powerpoint/2010/main" val="422314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507A0-0655-4BA3-8E3C-C289EACBE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4AB8D-B6B8-447F-B987-D2BA72E1E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frequency applications</a:t>
            </a:r>
          </a:p>
          <a:p>
            <a:pPr lvl="1"/>
            <a:r>
              <a:rPr lang="en-US" dirty="0"/>
              <a:t>Have higher inductance than air core inductors but less core loss than iron core inductors</a:t>
            </a:r>
          </a:p>
          <a:p>
            <a:pPr lvl="1"/>
            <a:r>
              <a:rPr lang="en-US" dirty="0"/>
              <a:t>Still has core loss, but less than iron</a:t>
            </a:r>
          </a:p>
          <a:p>
            <a:pPr lvl="1"/>
            <a:r>
              <a:rPr lang="en-US" dirty="0"/>
              <a:t>Switch mode power supplies</a:t>
            </a:r>
          </a:p>
          <a:p>
            <a:r>
              <a:rPr lang="en-US" dirty="0"/>
              <a:t>IF and RF (intermediate frequency and </a:t>
            </a:r>
            <a:r>
              <a:rPr lang="en-US"/>
              <a:t>radio frequency)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57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72EF3FBA3D5344B5013A4E3511FC0A" ma:contentTypeVersion="15" ma:contentTypeDescription="Create a new document." ma:contentTypeScope="" ma:versionID="2c48d06442bebbb3e2deebf1c527ba49">
  <xsd:schema xmlns:xsd="http://www.w3.org/2001/XMLSchema" xmlns:xs="http://www.w3.org/2001/XMLSchema" xmlns:p="http://schemas.microsoft.com/office/2006/metadata/properties" xmlns:ns1="http://schemas.microsoft.com/sharepoint/v3" xmlns:ns2="ec73c0e8-7363-47a2-bedc-a7f2b881c873" xmlns:ns3="9a9b1c75-0704-4081-9877-82b19cbdb3cf" targetNamespace="http://schemas.microsoft.com/office/2006/metadata/properties" ma:root="true" ma:fieldsID="4321b4263e1fac1f353df831c09e4feb" ns1:_="" ns2:_="" ns3:_="">
    <xsd:import namespace="http://schemas.microsoft.com/sharepoint/v3"/>
    <xsd:import namespace="ec73c0e8-7363-47a2-bedc-a7f2b881c873"/>
    <xsd:import namespace="9a9b1c75-0704-4081-9877-82b19cbdb3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3c0e8-7363-47a2-bedc-a7f2b881c8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b1c75-0704-4081-9877-82b19cbdb3c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0F9005-3A0C-4827-9D5A-04510F45FA63}"/>
</file>

<file path=customXml/itemProps2.xml><?xml version="1.0" encoding="utf-8"?>
<ds:datastoreItem xmlns:ds="http://schemas.openxmlformats.org/officeDocument/2006/customXml" ds:itemID="{D70ED08C-9F2A-49EE-B65E-747F1B466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1E3919-6832-4CEB-B2AF-721BA16094E7}">
  <ds:schemaRefs>
    <ds:schemaRef ds:uri="http://schemas.microsoft.com/office/2006/documentManagement/types"/>
    <ds:schemaRef ds:uri="ec73c0e8-7363-47a2-bedc-a7f2b881c873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158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Tw Cen MT</vt:lpstr>
      <vt:lpstr>Circuit</vt:lpstr>
      <vt:lpstr>Ferrite Core inductor</vt:lpstr>
      <vt:lpstr>overview</vt:lpstr>
      <vt:lpstr>Soft Ferrite vs Hard ferrite</vt:lpstr>
      <vt:lpstr>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Ferrite Core inductor</dc:title>
  <dc:creator>ZACH Chan</dc:creator>
  <cp:lastModifiedBy>ZACH Chan</cp:lastModifiedBy>
  <cp:revision>2</cp:revision>
  <dcterms:created xsi:type="dcterms:W3CDTF">2020-04-30T20:39:42Z</dcterms:created>
  <dcterms:modified xsi:type="dcterms:W3CDTF">2020-04-30T20:49:20Z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0x0101005072EF3FBA3D5344B5013A4E3511FC0A</vt:lpwstr>
  </property>
</Properties>
</file>