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0" r:id="rId6"/>
    <p:sldId id="257" r:id="rId7"/>
    <p:sldId id="259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2" autoAdjust="0"/>
    <p:restoredTop sz="94660"/>
  </p:normalViewPr>
  <p:slideViewPr>
    <p:cSldViewPr snapToGrid="0">
      <p:cViewPr varScale="1">
        <p:scale>
          <a:sx n="55" d="100"/>
          <a:sy n="55" d="100"/>
        </p:scale>
        <p:origin x="71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8C241-725F-47D3-8760-47A41D3DE0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Hall Effect Sensor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91623-1928-4B59-9726-1A25C76536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GT ECE ACADEMIC labs</a:t>
            </a:r>
          </a:p>
          <a:p>
            <a:r>
              <a:rPr lang="en-US" dirty="0"/>
              <a:t>SLIDES BY Zachary Chan</a:t>
            </a:r>
          </a:p>
        </p:txBody>
      </p:sp>
    </p:spTree>
    <p:extLst>
      <p:ext uri="{BB962C8B-B14F-4D97-AF65-F5344CB8AC3E}">
        <p14:creationId xmlns:p14="http://schemas.microsoft.com/office/powerpoint/2010/main" val="363188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C7277-47D4-4812-A075-4FB6E7F2A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8B66D-6F3D-46DD-9EB5-037D057B8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638696"/>
          </a:xfrm>
        </p:spPr>
        <p:txBody>
          <a:bodyPr/>
          <a:lstStyle/>
          <a:p>
            <a:r>
              <a:rPr lang="en-US" dirty="0"/>
              <a:t>Hall Effect sensors can detect the strength of a magnetic field</a:t>
            </a:r>
          </a:p>
          <a:p>
            <a:r>
              <a:rPr lang="en-US" dirty="0"/>
              <a:t>They can be used for current sensing and rotational speed in motors and as magnetic proximity sensing</a:t>
            </a:r>
          </a:p>
          <a:p>
            <a:r>
              <a:rPr lang="en-US" dirty="0"/>
              <a:t>There are different types of Hall effect sensors:</a:t>
            </a:r>
          </a:p>
          <a:p>
            <a:pPr lvl="1"/>
            <a:r>
              <a:rPr lang="en-US" dirty="0"/>
              <a:t>Digital vs Analog output</a:t>
            </a:r>
          </a:p>
          <a:p>
            <a:pPr lvl="1"/>
            <a:r>
              <a:rPr lang="en-US" dirty="0"/>
              <a:t>Unipolar vs Bipolar sensing capabilities (whether the sensor can detect only North or only South or Both)</a:t>
            </a:r>
          </a:p>
        </p:txBody>
      </p:sp>
    </p:spTree>
    <p:extLst>
      <p:ext uri="{BB962C8B-B14F-4D97-AF65-F5344CB8AC3E}">
        <p14:creationId xmlns:p14="http://schemas.microsoft.com/office/powerpoint/2010/main" val="1652386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E6692-D744-47D9-B2DB-C57FD7920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Hall effect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EC4DC763-9A68-43AB-A9B0-5194D579C3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2373115"/>
            <a:ext cx="3494597" cy="3302394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B7121-2726-478F-AFFC-921AAA2DD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579" y="2249487"/>
            <a:ext cx="6012832" cy="3541714"/>
          </a:xfrm>
        </p:spPr>
        <p:txBody>
          <a:bodyPr>
            <a:normAutofit/>
          </a:bodyPr>
          <a:lstStyle/>
          <a:p>
            <a:r>
              <a:rPr lang="en-US" dirty="0"/>
              <a:t>The Hall Effect occurs when a magnetic field is placed near a semiconductor plate with current flowing through it</a:t>
            </a:r>
          </a:p>
          <a:p>
            <a:r>
              <a:rPr lang="en-US" dirty="0"/>
              <a:t>The magnetic force created by the magnetic field forces electrons towards one side of the plate, creating a potential difference between the two sides of the plate</a:t>
            </a:r>
          </a:p>
        </p:txBody>
      </p:sp>
    </p:spTree>
    <p:extLst>
      <p:ext uri="{BB962C8B-B14F-4D97-AF65-F5344CB8AC3E}">
        <p14:creationId xmlns:p14="http://schemas.microsoft.com/office/powerpoint/2010/main" val="184858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D7DC7-6A49-44F7-BB47-6273C651D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Head on detection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F5F6C7-2C68-48CD-9FB1-506806817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2392967"/>
            <a:ext cx="4689234" cy="326268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BC783-3ECD-42A8-A3E5-E9C0F4160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2249487"/>
            <a:ext cx="4710683" cy="3541714"/>
          </a:xfrm>
        </p:spPr>
        <p:txBody>
          <a:bodyPr>
            <a:normAutofit/>
          </a:bodyPr>
          <a:lstStyle/>
          <a:p>
            <a:r>
              <a:rPr lang="en-US" dirty="0"/>
              <a:t>Head on detection involves a magnetic field moving towards or away from the face of the sensor</a:t>
            </a:r>
          </a:p>
          <a:p>
            <a:r>
              <a:rPr lang="en-US" dirty="0"/>
              <a:t>Useful for proximity sensing</a:t>
            </a:r>
          </a:p>
        </p:txBody>
      </p:sp>
    </p:spTree>
    <p:extLst>
      <p:ext uri="{BB962C8B-B14F-4D97-AF65-F5344CB8AC3E}">
        <p14:creationId xmlns:p14="http://schemas.microsoft.com/office/powerpoint/2010/main" val="24101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475F-8DA5-4A29-9FB2-2B54A15D9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Sideways detection</a:t>
            </a: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1BA80EFA-41A0-4C00-9A7F-31643FACB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2489877"/>
            <a:ext cx="4689234" cy="306887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1CA9B-A112-4B1D-93D3-5C27B4A6B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2249487"/>
            <a:ext cx="4710683" cy="3541714"/>
          </a:xfrm>
        </p:spPr>
        <p:txBody>
          <a:bodyPr>
            <a:normAutofit/>
          </a:bodyPr>
          <a:lstStyle/>
          <a:p>
            <a:r>
              <a:rPr lang="en-US" dirty="0"/>
              <a:t>Sideways detection involves a magnetic field moving parallel to the face of the sensor</a:t>
            </a:r>
          </a:p>
          <a:p>
            <a:r>
              <a:rPr lang="en-US" dirty="0"/>
              <a:t>This type of detection is useful for detecting the rotational speed of a motor and for current sensing</a:t>
            </a:r>
          </a:p>
        </p:txBody>
      </p:sp>
    </p:spTree>
    <p:extLst>
      <p:ext uri="{BB962C8B-B14F-4D97-AF65-F5344CB8AC3E}">
        <p14:creationId xmlns:p14="http://schemas.microsoft.com/office/powerpoint/2010/main" val="3481689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72EF3FBA3D5344B5013A4E3511FC0A" ma:contentTypeVersion="15" ma:contentTypeDescription="Create a new document." ma:contentTypeScope="" ma:versionID="2c48d06442bebbb3e2deebf1c527ba49">
  <xsd:schema xmlns:xsd="http://www.w3.org/2001/XMLSchema" xmlns:xs="http://www.w3.org/2001/XMLSchema" xmlns:p="http://schemas.microsoft.com/office/2006/metadata/properties" xmlns:ns1="http://schemas.microsoft.com/sharepoint/v3" xmlns:ns2="ec73c0e8-7363-47a2-bedc-a7f2b881c873" xmlns:ns3="9a9b1c75-0704-4081-9877-82b19cbdb3cf" targetNamespace="http://schemas.microsoft.com/office/2006/metadata/properties" ma:root="true" ma:fieldsID="4321b4263e1fac1f353df831c09e4feb" ns1:_="" ns2:_="" ns3:_="">
    <xsd:import namespace="http://schemas.microsoft.com/sharepoint/v3"/>
    <xsd:import namespace="ec73c0e8-7363-47a2-bedc-a7f2b881c873"/>
    <xsd:import namespace="9a9b1c75-0704-4081-9877-82b19cbdb3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73c0e8-7363-47a2-bedc-a7f2b881c8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b1c75-0704-4081-9877-82b19cbdb3c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1E3919-6832-4CEB-B2AF-721BA16094E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70ED08C-9F2A-49EE-B65E-747F1B466E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BE45F9-7B8C-41F1-A8C1-7106DC2A081B}"/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179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Circuit</vt:lpstr>
      <vt:lpstr>Hall Effect Sensor</vt:lpstr>
      <vt:lpstr>overview</vt:lpstr>
      <vt:lpstr>Hall effect</vt:lpstr>
      <vt:lpstr>Head on detection</vt:lpstr>
      <vt:lpstr>Sideways detection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Effect Sensor</dc:title>
  <dc:creator>ZACH Chan</dc:creator>
  <cp:lastModifiedBy>ZACH Chan</cp:lastModifiedBy>
  <cp:revision>4</cp:revision>
  <dcterms:created xsi:type="dcterms:W3CDTF">2020-03-11T18:45:11Z</dcterms:created>
  <dcterms:modified xsi:type="dcterms:W3CDTF">2020-03-20T04:01:15Z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0x0101005072EF3FBA3D5344B5013A4E3511FC0A</vt:lpwstr>
  </property>
</Properties>
</file>