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3"/>
    <p:restoredTop sz="94595"/>
  </p:normalViewPr>
  <p:slideViewPr>
    <p:cSldViewPr snapToGrid="0" snapToObjects="1">
      <p:cViewPr varScale="1">
        <p:scale>
          <a:sx n="31" d="100"/>
          <a:sy n="31" d="100"/>
        </p:scale>
        <p:origin x="200" y="1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75B711D-65A5-6D4A-9C73-92E3AB8EBC6B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05FE697-2027-D24F-B2DB-3969977E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8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11D-65A5-6D4A-9C73-92E3AB8EBC6B}" type="datetimeFigureOut">
              <a:rPr lang="en-US" smtClean="0"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E697-2027-D24F-B2DB-3969977E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7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11D-65A5-6D4A-9C73-92E3AB8EBC6B}" type="datetimeFigureOut">
              <a:rPr lang="en-US" smtClean="0"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E697-2027-D24F-B2DB-3969977E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64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11D-65A5-6D4A-9C73-92E3AB8EBC6B}" type="datetimeFigureOut">
              <a:rPr lang="en-US" smtClean="0"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E697-2027-D24F-B2DB-3969977E6DCB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554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11D-65A5-6D4A-9C73-92E3AB8EBC6B}" type="datetimeFigureOut">
              <a:rPr lang="en-US" smtClean="0"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E697-2027-D24F-B2DB-3969977E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90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11D-65A5-6D4A-9C73-92E3AB8EBC6B}" type="datetimeFigureOut">
              <a:rPr lang="en-US" smtClean="0"/>
              <a:t>4/16/20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E697-2027-D24F-B2DB-3969977E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4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11D-65A5-6D4A-9C73-92E3AB8EBC6B}" type="datetimeFigureOut">
              <a:rPr lang="en-US" smtClean="0"/>
              <a:t>4/16/20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E697-2027-D24F-B2DB-3969977E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61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11D-65A5-6D4A-9C73-92E3AB8EBC6B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E697-2027-D24F-B2DB-3969977E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81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11D-65A5-6D4A-9C73-92E3AB8EBC6B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E697-2027-D24F-B2DB-3969977E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3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11D-65A5-6D4A-9C73-92E3AB8EBC6B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E697-2027-D24F-B2DB-3969977E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3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11D-65A5-6D4A-9C73-92E3AB8EBC6B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E697-2027-D24F-B2DB-3969977E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11D-65A5-6D4A-9C73-92E3AB8EBC6B}" type="datetimeFigureOut">
              <a:rPr lang="en-US" smtClean="0"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E697-2027-D24F-B2DB-3969977E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6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11D-65A5-6D4A-9C73-92E3AB8EBC6B}" type="datetimeFigureOut">
              <a:rPr lang="en-US" smtClean="0"/>
              <a:t>4/16/20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E697-2027-D24F-B2DB-3969977E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1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11D-65A5-6D4A-9C73-92E3AB8EBC6B}" type="datetimeFigureOut">
              <a:rPr lang="en-US" smtClean="0"/>
              <a:t>4/16/20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E697-2027-D24F-B2DB-3969977E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11D-65A5-6D4A-9C73-92E3AB8EBC6B}" type="datetimeFigureOut">
              <a:rPr lang="en-US" smtClean="0"/>
              <a:t>4/16/20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E697-2027-D24F-B2DB-3969977E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11D-65A5-6D4A-9C73-92E3AB8EBC6B}" type="datetimeFigureOut">
              <a:rPr lang="en-US" smtClean="0"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E697-2027-D24F-B2DB-3969977E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9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11D-65A5-6D4A-9C73-92E3AB8EBC6B}" type="datetimeFigureOut">
              <a:rPr lang="en-US" smtClean="0"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E697-2027-D24F-B2DB-3969977E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3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711D-65A5-6D4A-9C73-92E3AB8EBC6B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FE697-2027-D24F-B2DB-3969977E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87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E216-1117-F444-895B-2723CD840E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IR LED and </a:t>
            </a:r>
            <a:r>
              <a:rPr lang="en-US" dirty="0" err="1"/>
              <a:t>Ir</a:t>
            </a:r>
            <a:r>
              <a:rPr lang="en-US" dirty="0"/>
              <a:t> transceivers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5C409-D70D-2E44-9357-89A3B9BB05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Gt </a:t>
            </a:r>
            <a:r>
              <a:rPr lang="en-US" dirty="0" err="1"/>
              <a:t>ece</a:t>
            </a:r>
            <a:r>
              <a:rPr lang="en-US" dirty="0"/>
              <a:t> labs</a:t>
            </a:r>
          </a:p>
          <a:p>
            <a:r>
              <a:rPr lang="en-US" dirty="0"/>
              <a:t>Slides by </a:t>
            </a:r>
            <a:r>
              <a:rPr lang="en-US" dirty="0" err="1"/>
              <a:t>helen</a:t>
            </a:r>
            <a:r>
              <a:rPr lang="en-US" dirty="0"/>
              <a:t> </a:t>
            </a:r>
            <a:r>
              <a:rPr lang="en-US" dirty="0" err="1"/>
              <a:t>yoo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1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8D541-80D0-D94F-8072-17869F43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dirty="0"/>
              <a:t>What are IR </a:t>
            </a:r>
            <a:r>
              <a:rPr lang="en-US" dirty="0" err="1"/>
              <a:t>leds</a:t>
            </a:r>
            <a:r>
              <a:rPr lang="en-US" dirty="0"/>
              <a:t> and </a:t>
            </a:r>
            <a:r>
              <a:rPr lang="en-US" dirty="0" err="1"/>
              <a:t>ir</a:t>
            </a:r>
            <a:r>
              <a:rPr lang="en-US" dirty="0"/>
              <a:t> transceivers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06CFE-98D9-D94F-947E-E887862DC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5894388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Infrared light emitting diode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Lighting device that emits light in infrared range of electromagnetic radiation spectrum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Not visible to human eyes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Great for communication </a:t>
            </a:r>
          </a:p>
          <a:p>
            <a:pPr>
              <a:lnSpc>
                <a:spcPct val="110000"/>
              </a:lnSpc>
            </a:pPr>
            <a:r>
              <a:rPr lang="en-US" dirty="0"/>
              <a:t>IR Transceivers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Demodulated output signal directly decoded by microprocessor 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359EFB-6045-D84C-A53B-0FCA42219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50" b="18492"/>
          <a:stretch/>
        </p:blipFill>
        <p:spPr>
          <a:xfrm>
            <a:off x="7619998" y="780235"/>
            <a:ext cx="3425199" cy="2420166"/>
          </a:xfrm>
          <a:custGeom>
            <a:avLst/>
            <a:gdLst/>
            <a:ahLst/>
            <a:cxnLst/>
            <a:rect l="l" t="t" r="r" b="b"/>
            <a:pathLst>
              <a:path w="3425199" h="2420166">
                <a:moveTo>
                  <a:pt x="166465" y="0"/>
                </a:moveTo>
                <a:lnTo>
                  <a:pt x="3425199" y="0"/>
                </a:lnTo>
                <a:lnTo>
                  <a:pt x="3425199" y="2420166"/>
                </a:lnTo>
                <a:lnTo>
                  <a:pt x="0" y="2420166"/>
                </a:lnTo>
                <a:lnTo>
                  <a:pt x="0" y="166465"/>
                </a:lnTo>
                <a:cubicBezTo>
                  <a:pt x="0" y="74529"/>
                  <a:pt x="74529" y="0"/>
                  <a:pt x="166465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262918-3A50-8F4D-9587-AF5D06E2C3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" b="29300"/>
          <a:stretch/>
        </p:blipFill>
        <p:spPr>
          <a:xfrm>
            <a:off x="7619998" y="3200401"/>
            <a:ext cx="3425199" cy="2420166"/>
          </a:xfrm>
          <a:custGeom>
            <a:avLst/>
            <a:gdLst/>
            <a:ahLst/>
            <a:cxnLst/>
            <a:rect l="l" t="t" r="r" b="b"/>
            <a:pathLst>
              <a:path w="3425199" h="2420166">
                <a:moveTo>
                  <a:pt x="0" y="0"/>
                </a:moveTo>
                <a:lnTo>
                  <a:pt x="3425199" y="0"/>
                </a:lnTo>
                <a:lnTo>
                  <a:pt x="3425199" y="2253701"/>
                </a:lnTo>
                <a:cubicBezTo>
                  <a:pt x="3425199" y="2345637"/>
                  <a:pt x="3350670" y="2420166"/>
                  <a:pt x="3258734" y="2420166"/>
                </a:cubicBezTo>
                <a:lnTo>
                  <a:pt x="0" y="2420166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459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71D8-0FB8-724C-8C13-93718BCFD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How do they work?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1D0D9-B0C0-6A4C-9DD1-E9ADC9C56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1" y="2277013"/>
            <a:ext cx="3494597" cy="349459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BF9D3-8C7A-8C4E-8E93-B24AC25B2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579" y="2249487"/>
            <a:ext cx="6012832" cy="3541714"/>
          </a:xfrm>
        </p:spPr>
        <p:txBody>
          <a:bodyPr>
            <a:normAutofit/>
          </a:bodyPr>
          <a:lstStyle/>
          <a:p>
            <a:r>
              <a:rPr lang="en-US" dirty="0"/>
              <a:t>IR LED used to transmit information and IR Transceiver pick out modulated signals </a:t>
            </a:r>
          </a:p>
          <a:p>
            <a:r>
              <a:rPr lang="en-US" dirty="0"/>
              <a:t>Modulated = unique pattern that transceiver can pick out </a:t>
            </a:r>
          </a:p>
          <a:p>
            <a:r>
              <a:rPr lang="en-US" dirty="0"/>
              <a:t>Common modulation scheme for IR communication = 38kHz modulation </a:t>
            </a:r>
          </a:p>
        </p:txBody>
      </p:sp>
    </p:spTree>
    <p:extLst>
      <p:ext uri="{BB962C8B-B14F-4D97-AF65-F5344CB8AC3E}">
        <p14:creationId xmlns:p14="http://schemas.microsoft.com/office/powerpoint/2010/main" val="265801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C21F0-00E9-DF47-BFA3-D33AD564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38 kHz modulation </a:t>
            </a:r>
          </a:p>
        </p:txBody>
      </p:sp>
      <p:pic>
        <p:nvPicPr>
          <p:cNvPr id="4" name="Picture 3" descr="A close up of a comb&#10;&#10;Description automatically generated">
            <a:extLst>
              <a:ext uri="{FF2B5EF4-FFF2-40B4-BE49-F238E27FC236}">
                <a16:creationId xmlns:a16="http://schemas.microsoft.com/office/drawing/2014/main" id="{42DFA7AF-9F82-D349-B728-47FE40A95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1" y="2300731"/>
            <a:ext cx="3494597" cy="1590041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E10649E-5E59-C044-82D9-42EE73370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410" y="4197165"/>
            <a:ext cx="3494597" cy="151141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BBC46-2C69-5445-987E-94C1524C0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579" y="2249487"/>
            <a:ext cx="6012832" cy="35417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IR LED blinks quickly at a frequency of 38kHz to transmit encoded data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receiving device demodulates the signal  and microcontroller reads a waveform similar to the one on the left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26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72EF3FBA3D5344B5013A4E3511FC0A" ma:contentTypeVersion="15" ma:contentTypeDescription="Create a new document." ma:contentTypeScope="" ma:versionID="2c48d06442bebbb3e2deebf1c527ba49">
  <xsd:schema xmlns:xsd="http://www.w3.org/2001/XMLSchema" xmlns:xs="http://www.w3.org/2001/XMLSchema" xmlns:p="http://schemas.microsoft.com/office/2006/metadata/properties" xmlns:ns1="http://schemas.microsoft.com/sharepoint/v3" xmlns:ns2="ec73c0e8-7363-47a2-bedc-a7f2b881c873" xmlns:ns3="9a9b1c75-0704-4081-9877-82b19cbdb3cf" targetNamespace="http://schemas.microsoft.com/office/2006/metadata/properties" ma:root="true" ma:fieldsID="4321b4263e1fac1f353df831c09e4feb" ns1:_="" ns2:_="" ns3:_="">
    <xsd:import namespace="http://schemas.microsoft.com/sharepoint/v3"/>
    <xsd:import namespace="ec73c0e8-7363-47a2-bedc-a7f2b881c873"/>
    <xsd:import namespace="9a9b1c75-0704-4081-9877-82b19cbdb3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3c0e8-7363-47a2-bedc-a7f2b881c8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b1c75-0704-4081-9877-82b19cbdb3c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C9D61DF-A847-4165-ABDC-DFCC0E054607}"/>
</file>

<file path=customXml/itemProps2.xml><?xml version="1.0" encoding="utf-8"?>
<ds:datastoreItem xmlns:ds="http://schemas.openxmlformats.org/officeDocument/2006/customXml" ds:itemID="{066DC9A6-3106-45C1-932F-FACAC74C4C17}"/>
</file>

<file path=customXml/itemProps3.xml><?xml version="1.0" encoding="utf-8"?>
<ds:datastoreItem xmlns:ds="http://schemas.openxmlformats.org/officeDocument/2006/customXml" ds:itemID="{8728B749-E4EE-4A50-AFFA-7A703B7629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Macintosh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Tw Cen MT</vt:lpstr>
      <vt:lpstr>Circuit</vt:lpstr>
      <vt:lpstr>IR LED and Ir transceivers</vt:lpstr>
      <vt:lpstr>What are IR leds and ir transceivers </vt:lpstr>
      <vt:lpstr>How do they work? </vt:lpstr>
      <vt:lpstr>38 kHz modulation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 LED and Ir transceivers</dc:title>
  <dc:creator>Yoo, Helen</dc:creator>
  <cp:lastModifiedBy>Yoo, Helen</cp:lastModifiedBy>
  <cp:revision>1</cp:revision>
  <dcterms:created xsi:type="dcterms:W3CDTF">2020-04-16T14:18:47Z</dcterms:created>
  <dcterms:modified xsi:type="dcterms:W3CDTF">2020-04-16T14:18:54Z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0x0101005072EF3FBA3D5344B5013A4E3511FC0A</vt:lpwstr>
  </property>
</Properties>
</file>