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2966A-D5AD-452F-950A-04B5E12DEAD2}" v="4" dt="2020-04-27T13:32:20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6"/>
    <p:restoredTop sz="94729"/>
  </p:normalViewPr>
  <p:slideViewPr>
    <p:cSldViewPr snapToGrid="0" snapToObjects="1">
      <p:cViewPr>
        <p:scale>
          <a:sx n="33" d="100"/>
          <a:sy n="33" d="100"/>
        </p:scale>
        <p:origin x="1032" y="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berg, James B" userId="S::js489@gatech.edu::ba7a58f0-7624-4fb3-ad77-c101a482f140" providerId="AD" clId="Web-{ECD2966A-D5AD-452F-950A-04B5E12DEAD2}"/>
    <pc:docChg chg="modSld">
      <pc:chgData name="Steinberg, James B" userId="S::js489@gatech.edu::ba7a58f0-7624-4fb3-ad77-c101a482f140" providerId="AD" clId="Web-{ECD2966A-D5AD-452F-950A-04B5E12DEAD2}" dt="2020-04-27T13:32:20.091" v="3" actId="20577"/>
      <pc:docMkLst>
        <pc:docMk/>
      </pc:docMkLst>
      <pc:sldChg chg="modSp">
        <pc:chgData name="Steinberg, James B" userId="S::js489@gatech.edu::ba7a58f0-7624-4fb3-ad77-c101a482f140" providerId="AD" clId="Web-{ECD2966A-D5AD-452F-950A-04B5E12DEAD2}" dt="2020-04-27T13:32:20.091" v="2" actId="20577"/>
        <pc:sldMkLst>
          <pc:docMk/>
          <pc:sldMk cId="3872924594" sldId="258"/>
        </pc:sldMkLst>
        <pc:spChg chg="mod">
          <ac:chgData name="Steinberg, James B" userId="S::js489@gatech.edu::ba7a58f0-7624-4fb3-ad77-c101a482f140" providerId="AD" clId="Web-{ECD2966A-D5AD-452F-950A-04B5E12DEAD2}" dt="2020-04-27T13:32:20.091" v="2" actId="20577"/>
          <ac:spMkLst>
            <pc:docMk/>
            <pc:sldMk cId="3872924594" sldId="258"/>
            <ac:spMk id="3" creationId="{2FFA18D6-8AF7-8F4F-B2A3-2880931A14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4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964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0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3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9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2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287A8-4712-7442-BF7D-915572B0DDC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5773-8BFB-9541-AAAA-21B21B6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74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0BF0-EA74-AA41-9386-15B6A7789E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 emitting diode (LED)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97FF6-D3D6-5E49-9E97-A36763CC2E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Gt </a:t>
            </a:r>
            <a:r>
              <a:rPr lang="en-US" dirty="0" err="1"/>
              <a:t>ece</a:t>
            </a:r>
            <a:r>
              <a:rPr lang="en-US" dirty="0"/>
              <a:t> labs </a:t>
            </a:r>
          </a:p>
          <a:p>
            <a:r>
              <a:rPr lang="en-US" dirty="0"/>
              <a:t>Slides by </a:t>
            </a:r>
            <a:r>
              <a:rPr lang="en-US" dirty="0" err="1"/>
              <a:t>helen</a:t>
            </a:r>
            <a:r>
              <a:rPr lang="en-US" dirty="0"/>
              <a:t> </a:t>
            </a:r>
            <a:r>
              <a:rPr lang="en-US" dirty="0" err="1"/>
              <a:t>yoo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A359-BDFF-3941-AAD0-5DB23B07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an led?	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1EEC9-AE4D-B843-91CD-2AD3FE4EBE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2830"/>
          <a:stretch/>
        </p:blipFill>
        <p:spPr>
          <a:xfrm>
            <a:off x="1141412" y="2497720"/>
            <a:ext cx="4662140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E189-3670-2D4B-A525-E84FC41E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479" y="2090459"/>
            <a:ext cx="4844521" cy="3541714"/>
          </a:xfrm>
        </p:spPr>
        <p:txBody>
          <a:bodyPr anchor="ctr">
            <a:normAutofit/>
          </a:bodyPr>
          <a:lstStyle/>
          <a:p>
            <a:r>
              <a:rPr lang="en-US" dirty="0"/>
              <a:t>A diode that coverts electrical energy into light </a:t>
            </a:r>
          </a:p>
          <a:p>
            <a:r>
              <a:rPr lang="en-US" dirty="0"/>
              <a:t>Does not require a lot of power to light it up; low power </a:t>
            </a:r>
          </a:p>
        </p:txBody>
      </p:sp>
    </p:spTree>
    <p:extLst>
      <p:ext uri="{BB962C8B-B14F-4D97-AF65-F5344CB8AC3E}">
        <p14:creationId xmlns:p14="http://schemas.microsoft.com/office/powerpoint/2010/main" val="346181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589F-C974-C948-BA03-434730C4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</a:t>
            </a:r>
            <a:r>
              <a:rPr lang="en-US" dirty="0" err="1"/>
              <a:t>leds</a:t>
            </a:r>
            <a:r>
              <a:rPr lang="en-US" dirty="0"/>
              <a:t>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A18D6-8AF7-8F4F-B2A3-2880931A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Need resistors so LED will not blow </a:t>
            </a:r>
          </a:p>
          <a:p>
            <a:r>
              <a:rPr lang="en-US" dirty="0"/>
              <a:t>Current only flows in one direction </a:t>
            </a:r>
          </a:p>
          <a:p>
            <a:pPr lvl="1"/>
            <a:r>
              <a:rPr lang="en-US" dirty="0"/>
              <a:t>No current = no light </a:t>
            </a:r>
          </a:p>
          <a:p>
            <a:pPr lvl="1"/>
            <a:r>
              <a:rPr lang="en-US" dirty="0"/>
              <a:t>Plugging in positive and negative side backwards = no light </a:t>
            </a:r>
          </a:p>
          <a:p>
            <a:r>
              <a:rPr lang="en-US" dirty="0"/>
              <a:t>Brightness dependent on the amount of current LED draws </a:t>
            </a:r>
          </a:p>
          <a:p>
            <a:pPr lvl="1"/>
            <a:r>
              <a:rPr lang="en-US" dirty="0"/>
              <a:t>Able to control brightness with amount of current </a:t>
            </a:r>
          </a:p>
          <a:p>
            <a:pPr lvl="1"/>
            <a:r>
              <a:rPr lang="en-US" dirty="0"/>
              <a:t>Brighter = drain batteries more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813D2-5313-844B-B44D-E0B86113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11" y="197024"/>
            <a:ext cx="4953000" cy="2944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7165B-ECB2-EC45-93B2-83D49E9F7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932" y="3429001"/>
            <a:ext cx="2144897" cy="29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2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2398-75D8-344C-8722-856CE47F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>
            <a:normAutofit/>
          </a:bodyPr>
          <a:lstStyle/>
          <a:p>
            <a:r>
              <a:rPr lang="en-US"/>
              <a:t>Types of Leds</a:t>
            </a:r>
            <a:endParaRPr lang="en-US" dirty="0"/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F57FEC46-F8CB-4925-8DAC-B57A9F5CC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A258C-7863-B249-9726-5A83DB427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17" y="1348728"/>
            <a:ext cx="3178638" cy="41550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4CBBF-E3D6-DD47-B295-8A128A47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643" y="2249487"/>
            <a:ext cx="6188402" cy="3541714"/>
          </a:xfrm>
        </p:spPr>
        <p:txBody>
          <a:bodyPr>
            <a:normAutofit/>
          </a:bodyPr>
          <a:lstStyle/>
          <a:p>
            <a:r>
              <a:rPr lang="en-US"/>
              <a:t>Surface mount vs. Through hole options </a:t>
            </a:r>
          </a:p>
          <a:p>
            <a:r>
              <a:rPr lang="en-US"/>
              <a:t>ROYGBIV colors </a:t>
            </a:r>
          </a:p>
          <a:p>
            <a:r>
              <a:rPr lang="en-US"/>
              <a:t>UV LED</a:t>
            </a:r>
          </a:p>
          <a:p>
            <a:r>
              <a:rPr lang="en-US"/>
              <a:t>IR 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20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72EF3FBA3D5344B5013A4E3511FC0A" ma:contentTypeVersion="15" ma:contentTypeDescription="Create a new document." ma:contentTypeScope="" ma:versionID="2c48d06442bebbb3e2deebf1c527ba49">
  <xsd:schema xmlns:xsd="http://www.w3.org/2001/XMLSchema" xmlns:xs="http://www.w3.org/2001/XMLSchema" xmlns:p="http://schemas.microsoft.com/office/2006/metadata/properties" xmlns:ns1="http://schemas.microsoft.com/sharepoint/v3" xmlns:ns2="ec73c0e8-7363-47a2-bedc-a7f2b881c873" xmlns:ns3="9a9b1c75-0704-4081-9877-82b19cbdb3cf" targetNamespace="http://schemas.microsoft.com/office/2006/metadata/properties" ma:root="true" ma:fieldsID="4321b4263e1fac1f353df831c09e4feb" ns1:_="" ns2:_="" ns3:_="">
    <xsd:import namespace="http://schemas.microsoft.com/sharepoint/v3"/>
    <xsd:import namespace="ec73c0e8-7363-47a2-bedc-a7f2b881c873"/>
    <xsd:import namespace="9a9b1c75-0704-4081-9877-82b19cbdb3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3c0e8-7363-47a2-bedc-a7f2b881c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b1c75-0704-4081-9877-82b19cbdb3c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C251D5-57E9-4D39-897A-5A59ABA7F4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19EB04-2CCA-431E-AAAD-61C3BF9F6412}"/>
</file>

<file path=customXml/itemProps3.xml><?xml version="1.0" encoding="utf-8"?>
<ds:datastoreItem xmlns:ds="http://schemas.openxmlformats.org/officeDocument/2006/customXml" ds:itemID="{D38A19CE-102E-436B-A0B8-AD4F4C7C92E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Circuit</vt:lpstr>
      <vt:lpstr>Light emitting diode (LED)</vt:lpstr>
      <vt:lpstr>What is an led? </vt:lpstr>
      <vt:lpstr>How do leds work? </vt:lpstr>
      <vt:lpstr>Types of Leds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emitting diode (LED)</dc:title>
  <dc:creator>Yoo, Helen</dc:creator>
  <cp:lastModifiedBy>Yoo, Helen</cp:lastModifiedBy>
  <cp:revision>3</cp:revision>
  <dcterms:created xsi:type="dcterms:W3CDTF">2020-04-14T15:04:01Z</dcterms:created>
  <dcterms:modified xsi:type="dcterms:W3CDTF">2020-04-27T13:32:20Z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0x0101005072EF3FBA3D5344B5013A4E3511FC0A</vt:lpwstr>
  </property>
</Properties>
</file>