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60" r:id="rId7"/>
    <p:sldId id="259" r:id="rId8"/>
    <p:sldId id="262" r:id="rId9"/>
    <p:sldId id="258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95921"/>
  </p:normalViewPr>
  <p:slideViewPr>
    <p:cSldViewPr snapToGrid="0">
      <p:cViewPr varScale="1">
        <p:scale>
          <a:sx n="51" d="100"/>
          <a:sy n="51" d="100"/>
        </p:scale>
        <p:origin x="17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C241-725F-47D3-8760-47A41D3DE0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Linear Voltage Regulator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891623-1928-4B59-9726-1A25C76536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GT ECE academic lab </a:t>
            </a:r>
          </a:p>
          <a:p>
            <a:r>
              <a:rPr lang="en-US" dirty="0"/>
              <a:t>Slides by Zachary Chan</a:t>
            </a:r>
          </a:p>
        </p:txBody>
      </p:sp>
    </p:spTree>
    <p:extLst>
      <p:ext uri="{BB962C8B-B14F-4D97-AF65-F5344CB8AC3E}">
        <p14:creationId xmlns:p14="http://schemas.microsoft.com/office/powerpoint/2010/main" val="363188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6692-D744-47D9-B2DB-C57FD792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B7121-2726-478F-AFFC-921AAA2DD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Linear voltage regulator is a component that takes an input voltage and outputs a lower voltage</a:t>
            </a:r>
          </a:p>
          <a:p>
            <a:r>
              <a:rPr lang="en-US" dirty="0"/>
              <a:t>The extra energy is dissipated as heat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8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DB5AD-A8C7-4262-8FE0-05B83B9E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Working Principle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ECA28-8409-40ED-9DC5-40E63D961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1" y="2447557"/>
            <a:ext cx="4689234" cy="315351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6B0CF-CD3C-4A6F-952E-961AE47C2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27" y="2249487"/>
            <a:ext cx="4710683" cy="3541714"/>
          </a:xfrm>
        </p:spPr>
        <p:txBody>
          <a:bodyPr>
            <a:normAutofit/>
          </a:bodyPr>
          <a:lstStyle/>
          <a:p>
            <a:r>
              <a:rPr lang="en-US" dirty="0"/>
              <a:t>Uses a transistor controlled by an op amp negative feedback circuit</a:t>
            </a:r>
          </a:p>
          <a:p>
            <a:r>
              <a:rPr lang="en-US" dirty="0"/>
              <a:t>The resistor divider steps down the voltage</a:t>
            </a:r>
          </a:p>
          <a:p>
            <a:r>
              <a:rPr lang="en-US" dirty="0"/>
              <a:t>The capacitors are used to filter out noise (AC current input)</a:t>
            </a:r>
          </a:p>
        </p:txBody>
      </p:sp>
    </p:spTree>
    <p:extLst>
      <p:ext uri="{BB962C8B-B14F-4D97-AF65-F5344CB8AC3E}">
        <p14:creationId xmlns:p14="http://schemas.microsoft.com/office/powerpoint/2010/main" val="293246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587AA-B217-43E1-8758-CCBD0BA5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4C923-0913-436D-8A6D-64A38A4AE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6368660" cy="398999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There is a minimum difference between the input voltage and the desired output voltage called the dropout voltage (check datasheet dropout value)</a:t>
            </a:r>
          </a:p>
          <a:p>
            <a:pPr>
              <a:lnSpc>
                <a:spcPct val="110000"/>
              </a:lnSpc>
            </a:pPr>
            <a:r>
              <a:rPr lang="en-US" dirty="0"/>
              <a:t>If the desired output voltage is too high, then the input voltage must be raised in order maintain the output voltage</a:t>
            </a:r>
          </a:p>
          <a:p>
            <a:pPr>
              <a:lnSpc>
                <a:spcPct val="110000"/>
              </a:lnSpc>
            </a:pPr>
            <a:r>
              <a:rPr lang="en-US" dirty="0"/>
              <a:t>Might need external capacitors to guarantee stability (check datasheet for capacitance value)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CBEF25-0EAC-4320-A32A-04EB7C6051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313" b="5256"/>
          <a:stretch/>
        </p:blipFill>
        <p:spPr>
          <a:xfrm>
            <a:off x="7734924" y="786340"/>
            <a:ext cx="4032354" cy="3776531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166465" y="0"/>
                </a:moveTo>
                <a:lnTo>
                  <a:pt x="3425199" y="0"/>
                </a:lnTo>
                <a:lnTo>
                  <a:pt x="3425199" y="2337870"/>
                </a:lnTo>
                <a:lnTo>
                  <a:pt x="0" y="2337870"/>
                </a:lnTo>
                <a:lnTo>
                  <a:pt x="0" y="166465"/>
                </a:lnTo>
                <a:cubicBezTo>
                  <a:pt x="0" y="74529"/>
                  <a:pt x="74529" y="0"/>
                  <a:pt x="166465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966AB7-A794-483E-B8BF-DDA9ECBC17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9" t="-1" r="2345" b="-2"/>
          <a:stretch/>
        </p:blipFill>
        <p:spPr>
          <a:xfrm>
            <a:off x="7734924" y="4562871"/>
            <a:ext cx="4032354" cy="1881019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0" y="0"/>
                </a:moveTo>
                <a:lnTo>
                  <a:pt x="3425199" y="0"/>
                </a:lnTo>
                <a:lnTo>
                  <a:pt x="3425199" y="2171405"/>
                </a:lnTo>
                <a:cubicBezTo>
                  <a:pt x="3425199" y="2263341"/>
                  <a:pt x="3350670" y="2337870"/>
                  <a:pt x="3258734" y="2337870"/>
                </a:cubicBezTo>
                <a:lnTo>
                  <a:pt x="0" y="2337870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717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0ED59-E393-4F01-89D0-BA02FE77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7634B-5706-41E6-90F0-BB3B885C7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difference between the input voltage and output voltage is too high, the regulator will get hot because the excess energy is dissipated as heat</a:t>
            </a:r>
          </a:p>
          <a:p>
            <a:r>
              <a:rPr lang="en-US" dirty="0"/>
              <a:t>Use a heatsink to protect the regulator</a:t>
            </a:r>
          </a:p>
          <a:p>
            <a:r>
              <a:rPr lang="en-US" dirty="0"/>
              <a:t>Modern regulators will shut down after reaching a certain temperature (check datasheet for this value)</a:t>
            </a:r>
          </a:p>
        </p:txBody>
      </p:sp>
    </p:spTree>
    <p:extLst>
      <p:ext uri="{BB962C8B-B14F-4D97-AF65-F5344CB8AC3E}">
        <p14:creationId xmlns:p14="http://schemas.microsoft.com/office/powerpoint/2010/main" val="3966901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50751-DADB-4E9A-A5BD-E326F41FE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Buck converters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BF0ED-CF85-4C19-9B49-A4E84CFC2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151313"/>
          </a:xfrm>
        </p:spPr>
        <p:txBody>
          <a:bodyPr>
            <a:normAutofit/>
          </a:bodyPr>
          <a:lstStyle/>
          <a:p>
            <a:r>
              <a:rPr lang="en-US" dirty="0"/>
              <a:t>Linear voltage regulators are cheaper and easier to use than buck converters</a:t>
            </a:r>
          </a:p>
          <a:p>
            <a:r>
              <a:rPr lang="en-US" dirty="0"/>
              <a:t>However, they are less efficient and product more heat</a:t>
            </a:r>
          </a:p>
          <a:p>
            <a:r>
              <a:rPr lang="en-US" dirty="0"/>
              <a:t>Buck converters have a variable output voltage based on the clock signal duty cycle while linear voltage regulators have a fixed output voltage</a:t>
            </a:r>
          </a:p>
          <a:p>
            <a:r>
              <a:rPr lang="en-US" dirty="0"/>
              <a:t>Linear voltage regulators do not use coils, so they do not create electromagnetic interference</a:t>
            </a:r>
          </a:p>
        </p:txBody>
      </p:sp>
    </p:spTree>
    <p:extLst>
      <p:ext uri="{BB962C8B-B14F-4D97-AF65-F5344CB8AC3E}">
        <p14:creationId xmlns:p14="http://schemas.microsoft.com/office/powerpoint/2010/main" val="48036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5E522-CB83-41B4-97A7-5F121D79E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dirty="0"/>
              <a:t>Common linear voltage regulator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9D8A6-89AE-4DDC-9653-80A4C594C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894388" cy="3541714"/>
          </a:xfrm>
        </p:spPr>
        <p:txBody>
          <a:bodyPr>
            <a:normAutofit/>
          </a:bodyPr>
          <a:lstStyle/>
          <a:p>
            <a:r>
              <a:rPr lang="en-US" dirty="0"/>
              <a:t>LM7805</a:t>
            </a:r>
          </a:p>
          <a:p>
            <a:r>
              <a:rPr lang="en-US" dirty="0"/>
              <a:t>Other LM 78 series</a:t>
            </a:r>
          </a:p>
          <a:p>
            <a:r>
              <a:rPr lang="en-US" dirty="0"/>
              <a:t>The last 2 digits represent the output voltage of the regulator i.e. 7805 has a 5V output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59EA1B-0E24-4D80-91FD-E18FF6E016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7" b="2491"/>
          <a:stretch/>
        </p:blipFill>
        <p:spPr>
          <a:xfrm>
            <a:off x="7625389" y="778827"/>
            <a:ext cx="3425199" cy="3307079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166465" y="0"/>
                </a:moveTo>
                <a:lnTo>
                  <a:pt x="3425199" y="0"/>
                </a:lnTo>
                <a:lnTo>
                  <a:pt x="3425199" y="2337870"/>
                </a:lnTo>
                <a:lnTo>
                  <a:pt x="0" y="2337870"/>
                </a:lnTo>
                <a:lnTo>
                  <a:pt x="0" y="166465"/>
                </a:lnTo>
                <a:cubicBezTo>
                  <a:pt x="0" y="74529"/>
                  <a:pt x="74529" y="0"/>
                  <a:pt x="166465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76293-51F8-47CD-A265-9C42C6B6B3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082" b="1402"/>
          <a:stretch/>
        </p:blipFill>
        <p:spPr>
          <a:xfrm>
            <a:off x="7625389" y="4085906"/>
            <a:ext cx="3425199" cy="2209799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0" y="0"/>
                </a:moveTo>
                <a:lnTo>
                  <a:pt x="3425199" y="0"/>
                </a:lnTo>
                <a:lnTo>
                  <a:pt x="3425199" y="2171405"/>
                </a:lnTo>
                <a:cubicBezTo>
                  <a:pt x="3425199" y="2263341"/>
                  <a:pt x="3350670" y="2337870"/>
                  <a:pt x="3258734" y="2337870"/>
                </a:cubicBezTo>
                <a:lnTo>
                  <a:pt x="0" y="2337870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8802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72EF3FBA3D5344B5013A4E3511FC0A" ma:contentTypeVersion="15" ma:contentTypeDescription="Create a new document." ma:contentTypeScope="" ma:versionID="2c48d06442bebbb3e2deebf1c527ba49">
  <xsd:schema xmlns:xsd="http://www.w3.org/2001/XMLSchema" xmlns:xs="http://www.w3.org/2001/XMLSchema" xmlns:p="http://schemas.microsoft.com/office/2006/metadata/properties" xmlns:ns1="http://schemas.microsoft.com/sharepoint/v3" xmlns:ns2="ec73c0e8-7363-47a2-bedc-a7f2b881c873" xmlns:ns3="9a9b1c75-0704-4081-9877-82b19cbdb3cf" targetNamespace="http://schemas.microsoft.com/office/2006/metadata/properties" ma:root="true" ma:fieldsID="4321b4263e1fac1f353df831c09e4feb" ns1:_="" ns2:_="" ns3:_="">
    <xsd:import namespace="http://schemas.microsoft.com/sharepoint/v3"/>
    <xsd:import namespace="ec73c0e8-7363-47a2-bedc-a7f2b881c873"/>
    <xsd:import namespace="9a9b1c75-0704-4081-9877-82b19cbdb3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3c0e8-7363-47a2-bedc-a7f2b881c8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b1c75-0704-4081-9877-82b19cbdb3c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1E3919-6832-4CEB-B2AF-721BA16094E7}">
  <ds:schemaRefs>
    <ds:schemaRef ds:uri="http://schemas.microsoft.com/office/2006/documentManagement/types"/>
    <ds:schemaRef ds:uri="ec73c0e8-7363-47a2-bedc-a7f2b881c873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70ED08C-9F2A-49EE-B65E-747F1B466E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CF56ED-EFAF-4454-B86A-56793BA91E18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274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Circuit</vt:lpstr>
      <vt:lpstr>Linear Voltage Regulator</vt:lpstr>
      <vt:lpstr>Overview</vt:lpstr>
      <vt:lpstr>Working Principle</vt:lpstr>
      <vt:lpstr>Considerations</vt:lpstr>
      <vt:lpstr>Considerations</vt:lpstr>
      <vt:lpstr>Difference between Buck converters</vt:lpstr>
      <vt:lpstr>Common linear voltage regulator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Voltage Regulator</dc:title>
  <dc:creator>ZACH Chan</dc:creator>
  <cp:lastModifiedBy>ZACH Chan</cp:lastModifiedBy>
  <cp:revision>3</cp:revision>
  <dcterms:created xsi:type="dcterms:W3CDTF">2020-04-16T18:57:51Z</dcterms:created>
  <dcterms:modified xsi:type="dcterms:W3CDTF">2020-04-16T19:05:54Z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0x0101005072EF3FBA3D5344B5013A4E3511FC0A</vt:lpwstr>
  </property>
</Properties>
</file>