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C16C04-25E2-4732-9148-C142EC3DA5B9}" v="7" dt="2020-04-27T13:38:30.1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78"/>
    <p:restoredTop sz="94586"/>
  </p:normalViewPr>
  <p:slideViewPr>
    <p:cSldViewPr snapToGrid="0" snapToObjects="1">
      <p:cViewPr>
        <p:scale>
          <a:sx n="62" d="100"/>
          <a:sy n="62" d="100"/>
        </p:scale>
        <p:origin x="144" y="1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inberg, James B" userId="S::js489@gatech.edu::ba7a58f0-7624-4fb3-ad77-c101a482f140" providerId="AD" clId="Web-{35C16C04-25E2-4732-9148-C142EC3DA5B9}"/>
    <pc:docChg chg="modSld">
      <pc:chgData name="Steinberg, James B" userId="S::js489@gatech.edu::ba7a58f0-7624-4fb3-ad77-c101a482f140" providerId="AD" clId="Web-{35C16C04-25E2-4732-9148-C142EC3DA5B9}" dt="2020-04-27T13:38:27.829" v="5" actId="20577"/>
      <pc:docMkLst>
        <pc:docMk/>
      </pc:docMkLst>
      <pc:sldChg chg="modSp">
        <pc:chgData name="Steinberg, James B" userId="S::js489@gatech.edu::ba7a58f0-7624-4fb3-ad77-c101a482f140" providerId="AD" clId="Web-{35C16C04-25E2-4732-9148-C142EC3DA5B9}" dt="2020-04-27T13:38:27.829" v="4" actId="20577"/>
        <pc:sldMkLst>
          <pc:docMk/>
          <pc:sldMk cId="1102282173" sldId="258"/>
        </pc:sldMkLst>
        <pc:spChg chg="mod">
          <ac:chgData name="Steinberg, James B" userId="S::js489@gatech.edu::ba7a58f0-7624-4fb3-ad77-c101a482f140" providerId="AD" clId="Web-{35C16C04-25E2-4732-9148-C142EC3DA5B9}" dt="2020-04-27T13:38:27.829" v="4" actId="20577"/>
          <ac:spMkLst>
            <pc:docMk/>
            <pc:sldMk cId="1102282173" sldId="258"/>
            <ac:spMk id="3" creationId="{E4680AAA-1BA2-7B45-92C4-B2BF48990E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B12513C-3E1A-EE4E-8493-A98E19748F9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6DB5C6E-0802-0541-BA32-469AAACAE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7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513C-3E1A-EE4E-8493-A98E19748F9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C6E-0802-0541-BA32-469AAACAE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28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513C-3E1A-EE4E-8493-A98E19748F9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C6E-0802-0541-BA32-469AAACAE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85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513C-3E1A-EE4E-8493-A98E19748F9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C6E-0802-0541-BA32-469AAACAEC6F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6197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513C-3E1A-EE4E-8493-A98E19748F9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C6E-0802-0541-BA32-469AAACAE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48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513C-3E1A-EE4E-8493-A98E19748F9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C6E-0802-0541-BA32-469AAACAE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56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513C-3E1A-EE4E-8493-A98E19748F9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C6E-0802-0541-BA32-469AAACAE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26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513C-3E1A-EE4E-8493-A98E19748F9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C6E-0802-0541-BA32-469AAACAE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78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513C-3E1A-EE4E-8493-A98E19748F9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C6E-0802-0541-BA32-469AAACAE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2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513C-3E1A-EE4E-8493-A98E19748F9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C6E-0802-0541-BA32-469AAACAE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9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513C-3E1A-EE4E-8493-A98E19748F9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C6E-0802-0541-BA32-469AAACAE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2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513C-3E1A-EE4E-8493-A98E19748F9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C6E-0802-0541-BA32-469AAACAE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513C-3E1A-EE4E-8493-A98E19748F9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C6E-0802-0541-BA32-469AAACAE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1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513C-3E1A-EE4E-8493-A98E19748F9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C6E-0802-0541-BA32-469AAACAE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1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513C-3E1A-EE4E-8493-A98E19748F9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C6E-0802-0541-BA32-469AAACAE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513C-3E1A-EE4E-8493-A98E19748F9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C6E-0802-0541-BA32-469AAACAE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513C-3E1A-EE4E-8493-A98E19748F9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C6E-0802-0541-BA32-469AAACAE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4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2513C-3E1A-EE4E-8493-A98E19748F9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B5C6E-0802-0541-BA32-469AAACAE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727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file:////var/folders/_r/543yq4md1x35zrzmmj90qt4r0000gn/T/com.microsoft.Word/WebArchiveCopyPasteTempFiles/how-a-relay-works.gi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D70A4-C75D-7743-9373-8EA21B68A1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Relay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B06DB-2127-4A42-9FB1-4481C560B5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Gt </a:t>
            </a:r>
            <a:r>
              <a:rPr lang="en-US" dirty="0" err="1"/>
              <a:t>ece</a:t>
            </a:r>
            <a:r>
              <a:rPr lang="en-US" dirty="0"/>
              <a:t> labs 	</a:t>
            </a:r>
          </a:p>
          <a:p>
            <a:r>
              <a:rPr lang="en-US" dirty="0"/>
              <a:t>Slides by </a:t>
            </a:r>
            <a:r>
              <a:rPr lang="en-US" dirty="0" err="1"/>
              <a:t>helen</a:t>
            </a:r>
            <a:r>
              <a:rPr lang="en-US" dirty="0"/>
              <a:t> </a:t>
            </a:r>
            <a:r>
              <a:rPr lang="en-US" dirty="0" err="1"/>
              <a:t>yoo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62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19616-88A6-154C-94F6-6FDD964EC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618518"/>
            <a:ext cx="5894387" cy="1478570"/>
          </a:xfrm>
        </p:spPr>
        <p:txBody>
          <a:bodyPr anchor="b">
            <a:normAutofit/>
          </a:bodyPr>
          <a:lstStyle/>
          <a:p>
            <a:r>
              <a:rPr lang="en-US" dirty="0"/>
              <a:t>What are relays?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D0F40-6247-2449-9B57-B3DFC3414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5894388" cy="354171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/>
              <a:t>Electromagnetic switch that operates by electric current that can turn off and on a larger amount of current </a:t>
            </a:r>
          </a:p>
          <a:p>
            <a:pPr>
              <a:lnSpc>
                <a:spcPct val="110000"/>
              </a:lnSpc>
            </a:pPr>
            <a:r>
              <a:rPr lang="en-US" sz="2000"/>
              <a:t>Work as a switch (turn off/on circuit) and or amplifier (change small current into large current)</a:t>
            </a:r>
          </a:p>
          <a:p>
            <a:pPr>
              <a:lnSpc>
                <a:spcPct val="110000"/>
              </a:lnSpc>
            </a:pPr>
            <a:r>
              <a:rPr lang="en-US" sz="2000"/>
              <a:t>Usually used when controlling a circuit by an independent low-power signal or several circuits controlled by one signal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7B60D1-BE0A-5343-826C-BEF9430D439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86" r="1" b="1"/>
          <a:stretch/>
        </p:blipFill>
        <p:spPr>
          <a:xfrm>
            <a:off x="7619998" y="780235"/>
            <a:ext cx="3425199" cy="4840332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803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3576-C771-1940-87A4-8CF18E3C0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How it works? </a:t>
            </a:r>
          </a:p>
        </p:txBody>
      </p:sp>
      <p:pic>
        <p:nvPicPr>
          <p:cNvPr id="1025" name="Picture 5" descr="Animation showing how an electromagnetic relay works">
            <a:extLst>
              <a:ext uri="{FF2B5EF4-FFF2-40B4-BE49-F238E27FC236}">
                <a16:creationId xmlns:a16="http://schemas.microsoft.com/office/drawing/2014/main" id="{EA886A2E-37C6-A449-BBD4-29030A272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11" y="2723050"/>
            <a:ext cx="4689234" cy="2602524"/>
          </a:xfrm>
          <a:prstGeom prst="round2DiagRect">
            <a:avLst>
              <a:gd name="adj1" fmla="val 5608"/>
              <a:gd name="adj2" fmla="val 0"/>
            </a:avLst>
          </a:prstGeom>
          <a:noFill/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80AAA-1BA2-7B45-92C4-B2BF48990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27" y="2249487"/>
            <a:ext cx="4710683" cy="354171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/>
              <a:t>A small current flows into input circuit coil to activate electromagnet that produces a magnetic field around it</a:t>
            </a:r>
          </a:p>
          <a:p>
            <a:r>
              <a:rPr lang="en-US" sz="2200" dirty="0"/>
              <a:t>The energized electromagnet pulls metal bar in the output circuit towards the input circuit to close the output circuit and allow for larger current to flow through the output circuit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1195C1F-54A5-914B-B41C-E01407757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8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F6102-F3DF-F041-BEF5-56FBFA35A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relays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FF0F5-5CF7-4F46-9F61-6DD85C4B6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29356"/>
            <a:ext cx="9905999" cy="441012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High voltage relays </a:t>
            </a:r>
          </a:p>
          <a:p>
            <a:pPr lvl="1"/>
            <a:r>
              <a:rPr lang="en-US" dirty="0"/>
              <a:t>Specifically for switching high voltages and currents </a:t>
            </a:r>
          </a:p>
          <a:p>
            <a:r>
              <a:rPr lang="en-US" dirty="0"/>
              <a:t>Electronic and semiconductor relays </a:t>
            </a:r>
          </a:p>
          <a:p>
            <a:pPr lvl="1"/>
            <a:r>
              <a:rPr lang="en-US" dirty="0"/>
              <a:t>Solid-state relays that switch currents entirely electronically </a:t>
            </a:r>
          </a:p>
          <a:p>
            <a:r>
              <a:rPr lang="en-US" dirty="0"/>
              <a:t>Timer and time-delay relays </a:t>
            </a:r>
          </a:p>
          <a:p>
            <a:pPr lvl="1"/>
            <a:r>
              <a:rPr lang="en-US" dirty="0"/>
              <a:t>Triggers outputs for a limited period of time </a:t>
            </a:r>
          </a:p>
          <a:p>
            <a:r>
              <a:rPr lang="en-US" dirty="0"/>
              <a:t>Thermal relays </a:t>
            </a:r>
          </a:p>
          <a:p>
            <a:pPr lvl="1"/>
            <a:r>
              <a:rPr lang="en-US" dirty="0"/>
              <a:t>Used when turning on and off to prevent overheating </a:t>
            </a:r>
          </a:p>
          <a:p>
            <a:r>
              <a:rPr lang="en-US" dirty="0"/>
              <a:t>Overcurrent and directional relays </a:t>
            </a:r>
          </a:p>
          <a:p>
            <a:pPr lvl="1"/>
            <a:r>
              <a:rPr lang="en-US" dirty="0"/>
              <a:t>Prevent currents from flowing in wrong direction in circuit </a:t>
            </a:r>
          </a:p>
          <a:p>
            <a:r>
              <a:rPr lang="en-US" dirty="0"/>
              <a:t>Frequency protection relays </a:t>
            </a:r>
          </a:p>
          <a:p>
            <a:pPr lvl="1"/>
            <a:r>
              <a:rPr lang="en-US" dirty="0"/>
              <a:t>Prevent frequencies from getting too high and/or low </a:t>
            </a:r>
          </a:p>
        </p:txBody>
      </p:sp>
    </p:spTree>
    <p:extLst>
      <p:ext uri="{BB962C8B-B14F-4D97-AF65-F5344CB8AC3E}">
        <p14:creationId xmlns:p14="http://schemas.microsoft.com/office/powerpoint/2010/main" val="73533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72EF3FBA3D5344B5013A4E3511FC0A" ma:contentTypeVersion="15" ma:contentTypeDescription="Create a new document." ma:contentTypeScope="" ma:versionID="2c48d06442bebbb3e2deebf1c527ba49">
  <xsd:schema xmlns:xsd="http://www.w3.org/2001/XMLSchema" xmlns:xs="http://www.w3.org/2001/XMLSchema" xmlns:p="http://schemas.microsoft.com/office/2006/metadata/properties" xmlns:ns1="http://schemas.microsoft.com/sharepoint/v3" xmlns:ns2="ec73c0e8-7363-47a2-bedc-a7f2b881c873" xmlns:ns3="9a9b1c75-0704-4081-9877-82b19cbdb3cf" targetNamespace="http://schemas.microsoft.com/office/2006/metadata/properties" ma:root="true" ma:fieldsID="4321b4263e1fac1f353df831c09e4feb" ns1:_="" ns2:_="" ns3:_="">
    <xsd:import namespace="http://schemas.microsoft.com/sharepoint/v3"/>
    <xsd:import namespace="ec73c0e8-7363-47a2-bedc-a7f2b881c873"/>
    <xsd:import namespace="9a9b1c75-0704-4081-9877-82b19cbdb3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73c0e8-7363-47a2-bedc-a7f2b881c8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b1c75-0704-4081-9877-82b19cbdb3cf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CBC5755-F8D9-4D01-A816-8BE90C0185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CD2DC8-0509-4A51-8A37-1CDA7D0B4222}"/>
</file>

<file path=customXml/itemProps3.xml><?xml version="1.0" encoding="utf-8"?>
<ds:datastoreItem xmlns:ds="http://schemas.openxmlformats.org/officeDocument/2006/customXml" ds:itemID="{E62EA8B3-45C6-409A-AF68-356CFD11436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195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Circuit</vt:lpstr>
      <vt:lpstr>Relay </vt:lpstr>
      <vt:lpstr>What are relays? </vt:lpstr>
      <vt:lpstr>How it works? </vt:lpstr>
      <vt:lpstr>Types of relays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Relay </dc:title>
  <dc:creator>Yoo, Helen</dc:creator>
  <cp:lastModifiedBy>Yoo, Helen</cp:lastModifiedBy>
  <cp:revision>5</cp:revision>
  <dcterms:created xsi:type="dcterms:W3CDTF">2020-04-15T14:46:28Z</dcterms:created>
  <dcterms:modified xsi:type="dcterms:W3CDTF">2020-04-27T13:38:31Z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0x0101005072EF3FBA3D5344B5013A4E3511FC0A</vt:lpwstr>
  </property>
</Properties>
</file>