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9" r:id="rId7"/>
    <p:sldId id="260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5921"/>
  </p:normalViewPr>
  <p:slideViewPr>
    <p:cSldViewPr snapToGrid="0">
      <p:cViewPr varScale="1">
        <p:scale>
          <a:sx n="51" d="100"/>
          <a:sy n="51" d="100"/>
        </p:scale>
        <p:origin x="88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78305-C9AA-4AF6-A44B-7BA4F75ED07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928A2-58A4-47E6-8C61-591F63968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5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C241-725F-47D3-8760-47A41D3DE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Schottky Diode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91623-1928-4B59-9726-1A25C76536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GT ECE academic lab </a:t>
            </a:r>
          </a:p>
          <a:p>
            <a:r>
              <a:rPr lang="en-US" dirty="0"/>
              <a:t>Slides by Zachary Chan</a:t>
            </a:r>
          </a:p>
        </p:txBody>
      </p:sp>
    </p:spTree>
    <p:extLst>
      <p:ext uri="{BB962C8B-B14F-4D97-AF65-F5344CB8AC3E}">
        <p14:creationId xmlns:p14="http://schemas.microsoft.com/office/powerpoint/2010/main" val="363188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427C-6217-4CD3-93BA-A6E075747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3E3BF-4CBB-4301-992F-1E7825500A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57" r="32676"/>
          <a:stretch/>
        </p:blipFill>
        <p:spPr>
          <a:xfrm>
            <a:off x="1316200" y="2249487"/>
            <a:ext cx="4339655" cy="354965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5A12-28F7-4023-8EC2-20A586EF7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27" y="2249487"/>
            <a:ext cx="4710683" cy="4211274"/>
          </a:xfrm>
        </p:spPr>
        <p:txBody>
          <a:bodyPr>
            <a:normAutofit/>
          </a:bodyPr>
          <a:lstStyle/>
          <a:p>
            <a:r>
              <a:rPr lang="en-US" dirty="0"/>
              <a:t>Similar to regular PN junction diodes </a:t>
            </a:r>
            <a:r>
              <a:rPr lang="en-US"/>
              <a:t>(only allows </a:t>
            </a:r>
            <a:r>
              <a:rPr lang="en-US" dirty="0"/>
              <a:t>current to flow in </a:t>
            </a:r>
            <a:r>
              <a:rPr lang="en-US"/>
              <a:t>one direction)</a:t>
            </a:r>
            <a:endParaRPr lang="en-US" dirty="0"/>
          </a:p>
          <a:p>
            <a:r>
              <a:rPr lang="en-US" dirty="0"/>
              <a:t>Has advantages and disadvantages</a:t>
            </a:r>
          </a:p>
          <a:p>
            <a:r>
              <a:rPr lang="en-US" dirty="0"/>
              <a:t>Very useful for switch mode power supplies</a:t>
            </a:r>
          </a:p>
          <a:p>
            <a:r>
              <a:rPr lang="en-US" dirty="0"/>
              <a:t>Very efficient</a:t>
            </a:r>
          </a:p>
        </p:txBody>
      </p:sp>
    </p:spTree>
    <p:extLst>
      <p:ext uri="{BB962C8B-B14F-4D97-AF65-F5344CB8AC3E}">
        <p14:creationId xmlns:p14="http://schemas.microsoft.com/office/powerpoint/2010/main" val="346923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9F0B1-871F-40CD-8738-57F9F92E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B0655-6BDA-4CA1-BBFA-7D1D12F1C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/>
          </a:bodyPr>
          <a:lstStyle/>
          <a:p>
            <a:r>
              <a:rPr lang="en-US" dirty="0"/>
              <a:t>Fast switching action</a:t>
            </a:r>
          </a:p>
          <a:p>
            <a:pPr lvl="1"/>
            <a:r>
              <a:rPr lang="en-US" dirty="0"/>
              <a:t>PN junction struggle to block reverse current when a high frequency (100kHz) is applied</a:t>
            </a:r>
          </a:p>
          <a:p>
            <a:pPr lvl="1"/>
            <a:r>
              <a:rPr lang="en-US" dirty="0"/>
              <a:t>Schottky diodes can handle frequencies well beyond 100kHz</a:t>
            </a:r>
          </a:p>
          <a:p>
            <a:pPr lvl="1"/>
            <a:r>
              <a:rPr lang="en-US" dirty="0"/>
              <a:t>Good for high frequency applications such as switch mode power supplies like boost and buck converters</a:t>
            </a:r>
          </a:p>
          <a:p>
            <a:r>
              <a:rPr lang="en-US" dirty="0"/>
              <a:t>Low voltage drop</a:t>
            </a:r>
          </a:p>
          <a:p>
            <a:pPr lvl="1"/>
            <a:r>
              <a:rPr lang="en-US" dirty="0"/>
              <a:t>Higher efficiency than regular PN junction diodes</a:t>
            </a:r>
          </a:p>
          <a:p>
            <a:pPr lvl="1"/>
            <a:r>
              <a:rPr lang="en-US" dirty="0"/>
              <a:t>Does not generate as much heat as PN junction diodes</a:t>
            </a:r>
          </a:p>
        </p:txBody>
      </p:sp>
    </p:spTree>
    <p:extLst>
      <p:ext uri="{BB962C8B-B14F-4D97-AF65-F5344CB8AC3E}">
        <p14:creationId xmlns:p14="http://schemas.microsoft.com/office/powerpoint/2010/main" val="311535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618A-4974-4DAF-A5D6-11DDDFAF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35E06-5E16-4DC9-B91D-962B874DB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reverse leakage current</a:t>
            </a:r>
          </a:p>
          <a:p>
            <a:pPr lvl="1"/>
            <a:r>
              <a:rPr lang="en-US" dirty="0"/>
              <a:t>When reverse biased, Schottky diodes allow more current to flow than PN junction diodes which can damage the circuit</a:t>
            </a:r>
          </a:p>
          <a:p>
            <a:r>
              <a:rPr lang="en-US" dirty="0"/>
              <a:t>Generally costs more</a:t>
            </a:r>
          </a:p>
        </p:txBody>
      </p:sp>
    </p:spTree>
    <p:extLst>
      <p:ext uri="{BB962C8B-B14F-4D97-AF65-F5344CB8AC3E}">
        <p14:creationId xmlns:p14="http://schemas.microsoft.com/office/powerpoint/2010/main" val="104010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1339-EE9D-4238-8D9E-B5F054F7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E708A2-1CB6-4F57-8808-F5256F142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325" y="2097088"/>
            <a:ext cx="5316173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4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72EF3FBA3D5344B5013A4E3511FC0A" ma:contentTypeVersion="15" ma:contentTypeDescription="Create a new document." ma:contentTypeScope="" ma:versionID="2c48d06442bebbb3e2deebf1c527ba49">
  <xsd:schema xmlns:xsd="http://www.w3.org/2001/XMLSchema" xmlns:xs="http://www.w3.org/2001/XMLSchema" xmlns:p="http://schemas.microsoft.com/office/2006/metadata/properties" xmlns:ns1="http://schemas.microsoft.com/sharepoint/v3" xmlns:ns2="ec73c0e8-7363-47a2-bedc-a7f2b881c873" xmlns:ns3="9a9b1c75-0704-4081-9877-82b19cbdb3cf" targetNamespace="http://schemas.microsoft.com/office/2006/metadata/properties" ma:root="true" ma:fieldsID="4321b4263e1fac1f353df831c09e4feb" ns1:_="" ns2:_="" ns3:_="">
    <xsd:import namespace="http://schemas.microsoft.com/sharepoint/v3"/>
    <xsd:import namespace="ec73c0e8-7363-47a2-bedc-a7f2b881c873"/>
    <xsd:import namespace="9a9b1c75-0704-4081-9877-82b19cbdb3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3c0e8-7363-47a2-bedc-a7f2b881c8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b1c75-0704-4081-9877-82b19cbdb3c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86138D-2BC8-4322-826F-DB16C2075B21}"/>
</file>

<file path=customXml/itemProps2.xml><?xml version="1.0" encoding="utf-8"?>
<ds:datastoreItem xmlns:ds="http://schemas.openxmlformats.org/officeDocument/2006/customXml" ds:itemID="{D70ED08C-9F2A-49EE-B65E-747F1B466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1E3919-6832-4CEB-B2AF-721BA16094E7}">
  <ds:schemaRefs>
    <ds:schemaRef ds:uri="http://schemas.microsoft.com/office/2006/documentManagement/types"/>
    <ds:schemaRef ds:uri="ec73c0e8-7363-47a2-bedc-a7f2b881c873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133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Circuit</vt:lpstr>
      <vt:lpstr>Schottky Diode</vt:lpstr>
      <vt:lpstr>Overview</vt:lpstr>
      <vt:lpstr>Advantages</vt:lpstr>
      <vt:lpstr>Disadvantages</vt:lpstr>
      <vt:lpstr>Component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Schottky Diode</dc:title>
  <dc:creator>ZACH Chan</dc:creator>
  <cp:lastModifiedBy>ZACH Chan</cp:lastModifiedBy>
  <cp:revision>6</cp:revision>
  <dcterms:created xsi:type="dcterms:W3CDTF">2020-04-30T19:00:04Z</dcterms:created>
  <dcterms:modified xsi:type="dcterms:W3CDTF">2020-04-30T19:33:26Z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0x0101005072EF3FBA3D5344B5013A4E3511FC0A</vt:lpwstr>
  </property>
</Properties>
</file>