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3" r:id="rId9"/>
    <p:sldId id="264" r:id="rId10"/>
    <p:sldId id="260" r:id="rId11"/>
    <p:sldId id="265" r:id="rId12"/>
    <p:sldId id="266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o, Helen" initials="YH" lastIdx="4" clrIdx="0">
    <p:extLst>
      <p:ext uri="{19B8F6BF-5375-455C-9EA6-DF929625EA0E}">
        <p15:presenceInfo xmlns:p15="http://schemas.microsoft.com/office/powerpoint/2012/main" userId="S::hyoo74@gatech.edu::0f58a889-0093-4c69-a79e-7424d6b5b1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A7AB7-88A3-4420-A371-3DC1FCDB587C}" v="71" dt="2020-02-26T21:29:39.317"/>
    <p1510:client id="{651ACC95-1C1E-544C-80D3-04072CC156DA}" v="43" dt="2020-02-27T15:06:32.044"/>
    <p1510:client id="{81F6C696-6B9F-4D22-B0EA-0E8E0B391488}" v="5" dt="2020-02-27T14:12:14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ri, Kevin P" userId="S::kferri6@gatech.edu::fb3db024-6980-49c2-a040-b778daea8b7d" providerId="AD" clId="Web-{0E3A7AB7-88A3-4420-A371-3DC1FCDB587C}"/>
    <pc:docChg chg="modSld">
      <pc:chgData name="Ferri, Kevin P" userId="S::kferri6@gatech.edu::fb3db024-6980-49c2-a040-b778daea8b7d" providerId="AD" clId="Web-{0E3A7AB7-88A3-4420-A371-3DC1FCDB587C}" dt="2020-02-26T21:29:39.317" v="70" actId="20577"/>
      <pc:docMkLst>
        <pc:docMk/>
      </pc:docMkLst>
      <pc:sldChg chg="modSp">
        <pc:chgData name="Ferri, Kevin P" userId="S::kferri6@gatech.edu::fb3db024-6980-49c2-a040-b778daea8b7d" providerId="AD" clId="Web-{0E3A7AB7-88A3-4420-A371-3DC1FCDB587C}" dt="2020-02-26T21:27:22.561" v="38" actId="20577"/>
        <pc:sldMkLst>
          <pc:docMk/>
          <pc:sldMk cId="2953497499" sldId="256"/>
        </pc:sldMkLst>
        <pc:spChg chg="mod">
          <ac:chgData name="Ferri, Kevin P" userId="S::kferri6@gatech.edu::fb3db024-6980-49c2-a040-b778daea8b7d" providerId="AD" clId="Web-{0E3A7AB7-88A3-4420-A371-3DC1FCDB587C}" dt="2020-02-26T21:27:22.561" v="38" actId="20577"/>
          <ac:spMkLst>
            <pc:docMk/>
            <pc:sldMk cId="2953497499" sldId="256"/>
            <ac:spMk id="3" creationId="{32170B3C-DF6A-8842-87D8-1464B25BB3C5}"/>
          </ac:spMkLst>
        </pc:spChg>
      </pc:sldChg>
      <pc:sldChg chg="modSp">
        <pc:chgData name="Ferri, Kevin P" userId="S::kferri6@gatech.edu::fb3db024-6980-49c2-a040-b778daea8b7d" providerId="AD" clId="Web-{0E3A7AB7-88A3-4420-A371-3DC1FCDB587C}" dt="2020-02-26T21:29:39.317" v="69" actId="20577"/>
        <pc:sldMkLst>
          <pc:docMk/>
          <pc:sldMk cId="1337235319" sldId="264"/>
        </pc:sldMkLst>
        <pc:spChg chg="mod">
          <ac:chgData name="Ferri, Kevin P" userId="S::kferri6@gatech.edu::fb3db024-6980-49c2-a040-b778daea8b7d" providerId="AD" clId="Web-{0E3A7AB7-88A3-4420-A371-3DC1FCDB587C}" dt="2020-02-26T21:29:39.317" v="69" actId="20577"/>
          <ac:spMkLst>
            <pc:docMk/>
            <pc:sldMk cId="1337235319" sldId="264"/>
            <ac:spMk id="3" creationId="{3FE93029-72E3-F74C-B1C0-79E9717A9E4D}"/>
          </ac:spMkLst>
        </pc:spChg>
      </pc:sldChg>
    </pc:docChg>
  </pc:docChgLst>
  <pc:docChgLst>
    <pc:chgData name="Yoo, Helen" userId="0f58a889-0093-4c69-a79e-7424d6b5b14e" providerId="ADAL" clId="{651ACC95-1C1E-544C-80D3-04072CC156DA}"/>
    <pc:docChg chg="undo custSel mod addSld modSld sldOrd">
      <pc:chgData name="Yoo, Helen" userId="0f58a889-0093-4c69-a79e-7424d6b5b14e" providerId="ADAL" clId="{651ACC95-1C1E-544C-80D3-04072CC156DA}" dt="2020-02-27T15:09:16.497" v="682" actId="1036"/>
      <pc:docMkLst>
        <pc:docMk/>
      </pc:docMkLst>
      <pc:sldChg chg="modSp">
        <pc:chgData name="Yoo, Helen" userId="0f58a889-0093-4c69-a79e-7424d6b5b14e" providerId="ADAL" clId="{651ACC95-1C1E-544C-80D3-04072CC156DA}" dt="2020-02-27T14:33:40.479" v="41" actId="20577"/>
        <pc:sldMkLst>
          <pc:docMk/>
          <pc:sldMk cId="2953497499" sldId="256"/>
        </pc:sldMkLst>
        <pc:spChg chg="mod">
          <ac:chgData name="Yoo, Helen" userId="0f58a889-0093-4c69-a79e-7424d6b5b14e" providerId="ADAL" clId="{651ACC95-1C1E-544C-80D3-04072CC156DA}" dt="2020-02-27T14:33:40.479" v="41" actId="20577"/>
          <ac:spMkLst>
            <pc:docMk/>
            <pc:sldMk cId="2953497499" sldId="256"/>
            <ac:spMk id="3" creationId="{32170B3C-DF6A-8842-87D8-1464B25BB3C5}"/>
          </ac:spMkLst>
        </pc:spChg>
      </pc:sldChg>
      <pc:sldChg chg="addSp modSp mod setBg">
        <pc:chgData name="Yoo, Helen" userId="0f58a889-0093-4c69-a79e-7424d6b5b14e" providerId="ADAL" clId="{651ACC95-1C1E-544C-80D3-04072CC156DA}" dt="2020-02-27T15:06:15.994" v="543" actId="1035"/>
        <pc:sldMkLst>
          <pc:docMk/>
          <pc:sldMk cId="1110884424" sldId="260"/>
        </pc:sldMkLst>
        <pc:spChg chg="mod">
          <ac:chgData name="Yoo, Helen" userId="0f58a889-0093-4c69-a79e-7424d6b5b14e" providerId="ADAL" clId="{651ACC95-1C1E-544C-80D3-04072CC156DA}" dt="2020-02-27T15:05:37.530" v="529" actId="26606"/>
          <ac:spMkLst>
            <pc:docMk/>
            <pc:sldMk cId="1110884424" sldId="260"/>
            <ac:spMk id="2" creationId="{6DDCE9A8-C201-434A-A737-7F47D7AC52F4}"/>
          </ac:spMkLst>
        </pc:spChg>
        <pc:spChg chg="mod ord">
          <ac:chgData name="Yoo, Helen" userId="0f58a889-0093-4c69-a79e-7424d6b5b14e" providerId="ADAL" clId="{651ACC95-1C1E-544C-80D3-04072CC156DA}" dt="2020-02-27T15:06:15.994" v="543" actId="1035"/>
          <ac:spMkLst>
            <pc:docMk/>
            <pc:sldMk cId="1110884424" sldId="260"/>
            <ac:spMk id="3" creationId="{D8B5E792-193C-C346-A19A-273889DA9081}"/>
          </ac:spMkLst>
        </pc:spChg>
        <pc:picChg chg="add mod">
          <ac:chgData name="Yoo, Helen" userId="0f58a889-0093-4c69-a79e-7424d6b5b14e" providerId="ADAL" clId="{651ACC95-1C1E-544C-80D3-04072CC156DA}" dt="2020-02-27T15:05:58.942" v="533" actId="1076"/>
          <ac:picMkLst>
            <pc:docMk/>
            <pc:sldMk cId="1110884424" sldId="260"/>
            <ac:picMk id="4" creationId="{2E3818C1-5315-2F43-9D18-2FA66686A8B9}"/>
          </ac:picMkLst>
        </pc:picChg>
      </pc:sldChg>
      <pc:sldChg chg="addSp delSp modSp">
        <pc:chgData name="Yoo, Helen" userId="0f58a889-0093-4c69-a79e-7424d6b5b14e" providerId="ADAL" clId="{651ACC95-1C1E-544C-80D3-04072CC156DA}" dt="2020-02-27T14:52:43.555" v="331" actId="1076"/>
        <pc:sldMkLst>
          <pc:docMk/>
          <pc:sldMk cId="4223403303" sldId="263"/>
        </pc:sldMkLst>
        <pc:spChg chg="ord">
          <ac:chgData name="Yoo, Helen" userId="0f58a889-0093-4c69-a79e-7424d6b5b14e" providerId="ADAL" clId="{651ACC95-1C1E-544C-80D3-04072CC156DA}" dt="2020-02-27T14:49:52.665" v="188" actId="26606"/>
          <ac:spMkLst>
            <pc:docMk/>
            <pc:sldMk cId="4223403303" sldId="263"/>
            <ac:spMk id="3" creationId="{058B0847-0764-674C-9515-92491E5226D6}"/>
          </ac:spMkLst>
        </pc:spChg>
        <pc:picChg chg="del">
          <ac:chgData name="Yoo, Helen" userId="0f58a889-0093-4c69-a79e-7424d6b5b14e" providerId="ADAL" clId="{651ACC95-1C1E-544C-80D3-04072CC156DA}" dt="2020-02-27T14:49:36.653" v="184" actId="478"/>
          <ac:picMkLst>
            <pc:docMk/>
            <pc:sldMk cId="4223403303" sldId="263"/>
            <ac:picMk id="4" creationId="{14B609CC-3653-B248-B5D2-3269E28CE62B}"/>
          </ac:picMkLst>
        </pc:picChg>
        <pc:picChg chg="add mod modCrop">
          <ac:chgData name="Yoo, Helen" userId="0f58a889-0093-4c69-a79e-7424d6b5b14e" providerId="ADAL" clId="{651ACC95-1C1E-544C-80D3-04072CC156DA}" dt="2020-02-27T14:52:43.555" v="331" actId="1076"/>
          <ac:picMkLst>
            <pc:docMk/>
            <pc:sldMk cId="4223403303" sldId="263"/>
            <ac:picMk id="5" creationId="{B4D4135C-FF82-8149-A0B3-D4C317E7DCC1}"/>
          </ac:picMkLst>
        </pc:picChg>
      </pc:sldChg>
      <pc:sldChg chg="addSp delSp modSp add mod ord setBg">
        <pc:chgData name="Yoo, Helen" userId="0f58a889-0093-4c69-a79e-7424d6b5b14e" providerId="ADAL" clId="{651ACC95-1C1E-544C-80D3-04072CC156DA}" dt="2020-02-27T15:09:16.497" v="682" actId="1036"/>
        <pc:sldMkLst>
          <pc:docMk/>
          <pc:sldMk cId="4047199504" sldId="265"/>
        </pc:sldMkLst>
        <pc:spChg chg="mod">
          <ac:chgData name="Yoo, Helen" userId="0f58a889-0093-4c69-a79e-7424d6b5b14e" providerId="ADAL" clId="{651ACC95-1C1E-544C-80D3-04072CC156DA}" dt="2020-02-27T15:03:54.931" v="517" actId="26606"/>
          <ac:spMkLst>
            <pc:docMk/>
            <pc:sldMk cId="4047199504" sldId="265"/>
            <ac:spMk id="2" creationId="{AE4B2253-80A3-974A-8F2E-BB89D403C595}"/>
          </ac:spMkLst>
        </pc:spChg>
        <pc:spChg chg="del mod">
          <ac:chgData name="Yoo, Helen" userId="0f58a889-0093-4c69-a79e-7424d6b5b14e" providerId="ADAL" clId="{651ACC95-1C1E-544C-80D3-04072CC156DA}" dt="2020-02-27T14:39:00.550" v="76"/>
          <ac:spMkLst>
            <pc:docMk/>
            <pc:sldMk cId="4047199504" sldId="265"/>
            <ac:spMk id="3" creationId="{8A12D08B-30CC-AF45-AACB-DC91E8F1A24D}"/>
          </ac:spMkLst>
        </pc:spChg>
        <pc:spChg chg="add mod ord">
          <ac:chgData name="Yoo, Helen" userId="0f58a889-0093-4c69-a79e-7424d6b5b14e" providerId="ADAL" clId="{651ACC95-1C1E-544C-80D3-04072CC156DA}" dt="2020-02-27T15:09:08.223" v="669" actId="20577"/>
          <ac:spMkLst>
            <pc:docMk/>
            <pc:sldMk cId="4047199504" sldId="265"/>
            <ac:spMk id="8" creationId="{1B492ABD-813C-45B6-9D08-EA4EF7C568C3}"/>
          </ac:spMkLst>
        </pc:spChg>
        <pc:spChg chg="add del">
          <ac:chgData name="Yoo, Helen" userId="0f58a889-0093-4c69-a79e-7424d6b5b14e" providerId="ADAL" clId="{651ACC95-1C1E-544C-80D3-04072CC156DA}" dt="2020-02-27T15:03:54.931" v="517" actId="26606"/>
          <ac:spMkLst>
            <pc:docMk/>
            <pc:sldMk cId="4047199504" sldId="265"/>
            <ac:spMk id="13" creationId="{C16B00BF-AF6E-430A-80B1-9D3C7894168C}"/>
          </ac:spMkLst>
        </pc:spChg>
        <pc:picChg chg="add mod">
          <ac:chgData name="Yoo, Helen" userId="0f58a889-0093-4c69-a79e-7424d6b5b14e" providerId="ADAL" clId="{651ACC95-1C1E-544C-80D3-04072CC156DA}" dt="2020-02-27T15:09:16.497" v="682" actId="1036"/>
          <ac:picMkLst>
            <pc:docMk/>
            <pc:sldMk cId="4047199504" sldId="265"/>
            <ac:picMk id="4" creationId="{2E21A8F4-9137-E047-81C7-9348F3263B38}"/>
          </ac:picMkLst>
        </pc:picChg>
        <pc:picChg chg="add del mod">
          <ac:chgData name="Yoo, Helen" userId="0f58a889-0093-4c69-a79e-7424d6b5b14e" providerId="ADAL" clId="{651ACC95-1C1E-544C-80D3-04072CC156DA}" dt="2020-02-27T15:03:58.055" v="518"/>
          <ac:picMkLst>
            <pc:docMk/>
            <pc:sldMk cId="4047199504" sldId="265"/>
            <ac:picMk id="5" creationId="{974737AF-C183-534A-90B9-7C843B5F2B89}"/>
          </ac:picMkLst>
        </pc:picChg>
      </pc:sldChg>
      <pc:sldChg chg="addSp delSp modSp add mod ord setBg">
        <pc:chgData name="Yoo, Helen" userId="0f58a889-0093-4c69-a79e-7424d6b5b14e" providerId="ADAL" clId="{651ACC95-1C1E-544C-80D3-04072CC156DA}" dt="2020-02-27T15:06:32.044" v="544"/>
        <pc:sldMkLst>
          <pc:docMk/>
          <pc:sldMk cId="1249949205" sldId="266"/>
        </pc:sldMkLst>
        <pc:spChg chg="mod">
          <ac:chgData name="Yoo, Helen" userId="0f58a889-0093-4c69-a79e-7424d6b5b14e" providerId="ADAL" clId="{651ACC95-1C1E-544C-80D3-04072CC156DA}" dt="2020-02-27T14:52:05.981" v="327" actId="26606"/>
          <ac:spMkLst>
            <pc:docMk/>
            <pc:sldMk cId="1249949205" sldId="266"/>
            <ac:spMk id="2" creationId="{5F2DDD71-E254-094D-900A-C671134D3EB2}"/>
          </ac:spMkLst>
        </pc:spChg>
        <pc:spChg chg="del">
          <ac:chgData name="Yoo, Helen" userId="0f58a889-0093-4c69-a79e-7424d6b5b14e" providerId="ADAL" clId="{651ACC95-1C1E-544C-80D3-04072CC156DA}" dt="2020-02-27T14:52:00.176" v="326"/>
          <ac:spMkLst>
            <pc:docMk/>
            <pc:sldMk cId="1249949205" sldId="266"/>
            <ac:spMk id="3" creationId="{B6556B24-623F-B540-A175-357374D6BB34}"/>
          </ac:spMkLst>
        </pc:spChg>
        <pc:spChg chg="add mod">
          <ac:chgData name="Yoo, Helen" userId="0f58a889-0093-4c69-a79e-7424d6b5b14e" providerId="ADAL" clId="{651ACC95-1C1E-544C-80D3-04072CC156DA}" dt="2020-02-27T14:54:57.143" v="507" actId="1076"/>
          <ac:spMkLst>
            <pc:docMk/>
            <pc:sldMk cId="1249949205" sldId="266"/>
            <ac:spMk id="8" creationId="{AC763527-555A-4356-A8D6-8180D4247BE4}"/>
          </ac:spMkLst>
        </pc:spChg>
        <pc:picChg chg="add mod modCrop">
          <ac:chgData name="Yoo, Helen" userId="0f58a889-0093-4c69-a79e-7424d6b5b14e" providerId="ADAL" clId="{651ACC95-1C1E-544C-80D3-04072CC156DA}" dt="2020-02-27T14:54:43.106" v="492" actId="1076"/>
          <ac:picMkLst>
            <pc:docMk/>
            <pc:sldMk cId="1249949205" sldId="266"/>
            <ac:picMk id="4" creationId="{390875C1-1BA5-8148-A428-3415AAB1B8E1}"/>
          </ac:picMkLst>
        </pc:picChg>
      </pc:sldChg>
    </pc:docChg>
  </pc:docChgLst>
  <pc:docChgLst>
    <pc:chgData name="Ferri, Kevin P" userId="S::kferri6@gatech.edu::fb3db024-6980-49c2-a040-b778daea8b7d" providerId="AD" clId="Web-{81F6C696-6B9F-4D22-B0EA-0E8E0B391488}"/>
    <pc:docChg chg="modSld">
      <pc:chgData name="Ferri, Kevin P" userId="S::kferri6@gatech.edu::fb3db024-6980-49c2-a040-b778daea8b7d" providerId="AD" clId="Web-{81F6C696-6B9F-4D22-B0EA-0E8E0B391488}" dt="2020-02-27T14:12:12.648" v="3" actId="20577"/>
      <pc:docMkLst>
        <pc:docMk/>
      </pc:docMkLst>
      <pc:sldChg chg="modSp">
        <pc:chgData name="Ferri, Kevin P" userId="S::kferri6@gatech.edu::fb3db024-6980-49c2-a040-b778daea8b7d" providerId="AD" clId="Web-{81F6C696-6B9F-4D22-B0EA-0E8E0B391488}" dt="2020-02-27T14:12:12.648" v="2" actId="20577"/>
        <pc:sldMkLst>
          <pc:docMk/>
          <pc:sldMk cId="2953497499" sldId="256"/>
        </pc:sldMkLst>
        <pc:spChg chg="mod">
          <ac:chgData name="Ferri, Kevin P" userId="S::kferri6@gatech.edu::fb3db024-6980-49c2-a040-b778daea8b7d" providerId="AD" clId="Web-{81F6C696-6B9F-4D22-B0EA-0E8E0B391488}" dt="2020-02-27T14:12:12.648" v="2" actId="20577"/>
          <ac:spMkLst>
            <pc:docMk/>
            <pc:sldMk cId="2953497499" sldId="256"/>
            <ac:spMk id="3" creationId="{32170B3C-DF6A-8842-87D8-1464B25BB3C5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0T10:50:08.186" idx="2">
    <p:pos x="10" y="10"/>
    <p:text>Industrial servos at the end </p:text>
    <p:extLst>
      <p:ext uri="{C676402C-5697-4E1C-873F-D02D1690AC5C}">
        <p15:threadingInfo xmlns:p15="http://schemas.microsoft.com/office/powerpoint/2012/main" timeZoneBias="300"/>
      </p:ext>
    </p:extLst>
  </p:cm>
  <p:cm authorId="1" dt="2020-02-20T10:50:31.381" idx="3">
    <p:pos x="106" y="106"/>
    <p:text>Hobbyist servi</p:text>
    <p:extLst>
      <p:ext uri="{C676402C-5697-4E1C-873F-D02D1690AC5C}">
        <p15:threadingInfo xmlns:p15="http://schemas.microsoft.com/office/powerpoint/2012/main" timeZoneBias="300"/>
      </p:ext>
    </p:extLst>
  </p:cm>
  <p:cm authorId="1" dt="2020-02-20T10:51:14.988" idx="4">
    <p:pos x="202" y="202"/>
    <p:text>Flower 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5DAA-7955-5642-98B2-E7CDC08AD47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40C35-F7F4-1740-8860-9EA3AFDE2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0C35-F7F4-1740-8860-9EA3AFDE2D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6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0C35-F7F4-1740-8860-9EA3AFDE2D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0C35-F7F4-1740-8860-9EA3AFDE2D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0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0C35-F7F4-1740-8860-9EA3AFDE2D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77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40C35-F7F4-1740-8860-9EA3AFDE2D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94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9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01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55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7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6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8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1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9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6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9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60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6D4A-499B-E44F-8CDB-87B92B7BD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Servo Motor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70B3C-DF6A-8842-87D8-1464B25BB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GT </a:t>
            </a:r>
            <a:r>
              <a:rPr lang="en-US" dirty="0" err="1"/>
              <a:t>ece</a:t>
            </a:r>
            <a:r>
              <a:rPr lang="en-US" dirty="0"/>
              <a:t> Academic Labs</a:t>
            </a:r>
          </a:p>
          <a:p>
            <a:r>
              <a:rPr lang="en-US" dirty="0"/>
              <a:t>Slides by </a:t>
            </a:r>
            <a:r>
              <a:rPr lang="en-US" dirty="0" err="1"/>
              <a:t>helen</a:t>
            </a:r>
            <a:r>
              <a:rPr lang="en-US" dirty="0"/>
              <a:t> </a:t>
            </a:r>
            <a:r>
              <a:rPr lang="en-US" dirty="0" err="1"/>
              <a:t>yoo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97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BE616C-B7F8-2649-B92F-1A8DC6666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24" y="210960"/>
            <a:ext cx="7191151" cy="643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48D69-F427-2642-BE22-C945107F21E5}"/>
              </a:ext>
            </a:extLst>
          </p:cNvPr>
          <p:cNvSpPr txBox="1"/>
          <p:nvPr/>
        </p:nvSpPr>
        <p:spPr>
          <a:xfrm>
            <a:off x="2800350" y="385763"/>
            <a:ext cx="17716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95498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46BD-FDC0-D44B-AF11-CE45F2FE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/>
              <a:t>What is a Servo?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323C-20D2-C840-952C-418FC7B05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844521" cy="3541714"/>
          </a:xfrm>
        </p:spPr>
        <p:txBody>
          <a:bodyPr anchor="ctr">
            <a:normAutofit/>
          </a:bodyPr>
          <a:lstStyle/>
          <a:p>
            <a:r>
              <a:rPr lang="en-US"/>
              <a:t>A rotary motor that utilizes an electrical signal (AC or DC) to precisely control rotational or linear speed and position </a:t>
            </a:r>
          </a:p>
          <a:p>
            <a:r>
              <a:rPr lang="en-US"/>
              <a:t>DC Servos are more common!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206E6-9472-7F40-B633-B53E73495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78" r="3" b="6101"/>
          <a:stretch/>
        </p:blipFill>
        <p:spPr>
          <a:xfrm>
            <a:off x="6392335" y="2497720"/>
            <a:ext cx="4655075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11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CA82F-9204-F54E-AB6B-3E816161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Inside the servo motor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58A2D0-7D2C-6442-A7DD-02A0562A6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5" r="4312" b="5575"/>
          <a:stretch/>
        </p:blipFill>
        <p:spPr>
          <a:xfrm>
            <a:off x="1685931" y="2097088"/>
            <a:ext cx="9157807" cy="37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BBC99-B22B-8344-B3BB-938C3BC0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servos work?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077D1-2AEF-ED4E-B4A9-4E19796E51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9988" y="1935154"/>
            <a:ext cx="9905999" cy="35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As motor rotates, the resistance of the potentiometer changes which regulates the amount of movement and the direction. </a:t>
            </a:r>
          </a:p>
          <a:p>
            <a:endParaRPr lang="en-US" sz="2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Power stops when desired position is reached </a:t>
            </a:r>
          </a:p>
          <a:p>
            <a:endParaRPr lang="en-US" sz="2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u="sng"/>
              <a:t>Proportional Control:</a:t>
            </a:r>
          </a:p>
          <a:p>
            <a:pPr lvl="1"/>
            <a:r>
              <a:rPr lang="en-US" sz="2200"/>
              <a:t>Speed is proportional to</a:t>
            </a:r>
          </a:p>
          <a:p>
            <a:pPr lvl="1"/>
            <a:r>
              <a:rPr lang="en-US" sz="2200"/>
              <a:t>the desired and actual position, </a:t>
            </a:r>
          </a:p>
          <a:p>
            <a:pPr lvl="1"/>
            <a:r>
              <a:rPr lang="en-US" sz="2200"/>
              <a:t>making it very efficient.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E742-A3D9-514D-B418-E9409463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34" y="2697768"/>
            <a:ext cx="3865528" cy="3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33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A1AE-D092-E449-9266-5F8C3911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/>
              <a:t>How is the servo controlled?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4135C-FF82-8149-A0B3-D4C317E7D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7" t="3056" r="2771" b="10699"/>
          <a:stretch/>
        </p:blipFill>
        <p:spPr>
          <a:xfrm>
            <a:off x="440994" y="2249487"/>
            <a:ext cx="5895733" cy="316071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0847-0764-674C-9515-92491E52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u="sng"/>
              <a:t>Pulse Width Modulation (PWM) </a:t>
            </a:r>
            <a:r>
              <a:rPr lang="en-US" sz="2200"/>
              <a:t>– sending electrical pulse with various variable width </a:t>
            </a:r>
          </a:p>
          <a:p>
            <a:pPr>
              <a:lnSpc>
                <a:spcPct val="110000"/>
              </a:lnSpc>
            </a:pPr>
            <a:r>
              <a:rPr lang="en-US" sz="2200"/>
              <a:t>Servo rotates -90, 0, and 90 degrees (total of 180 degrees of movement) </a:t>
            </a:r>
          </a:p>
          <a:p>
            <a:pPr>
              <a:lnSpc>
                <a:spcPct val="110000"/>
              </a:lnSpc>
            </a:pPr>
            <a:r>
              <a:rPr lang="en-US" sz="2200"/>
              <a:t>Degree of rotation dependent on pulse with of square wave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40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C169-5326-284B-9CB9-5ECEA6FA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Connecting servo via Arduino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93029-72E3-F74C-B1C0-79E9717A9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Remember to import &lt;</a:t>
            </a:r>
            <a:r>
              <a:rPr lang="en-US" err="1"/>
              <a:t>Servo.h</a:t>
            </a:r>
            <a:r>
              <a:rPr lang="en-US"/>
              <a:t>&gt; in code </a:t>
            </a:r>
          </a:p>
          <a:p>
            <a:r>
              <a:rPr lang="en-US"/>
              <a:t>Connect black wire to GRND </a:t>
            </a:r>
          </a:p>
          <a:p>
            <a:r>
              <a:rPr lang="en-US"/>
              <a:t>Connect red wire to 5V</a:t>
            </a:r>
          </a:p>
          <a:p>
            <a:r>
              <a:rPr lang="en-US"/>
              <a:t>Connect white or yellow wire to any Digital pin 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3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E9A8-C201-434A-A737-7F47D7AC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/>
              <a:t>Types of servos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818C1-5315-2F43-9D18-2FA66686A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2732820"/>
            <a:ext cx="4689234" cy="202809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5E792-193C-C346-A19A-273889DA9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475" y="1749757"/>
            <a:ext cx="5178998" cy="421957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 dirty="0"/>
              <a:t>AC vs DC 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DC Servos are more common!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Type of Motor inside 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Hobbyist vs Industrial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Hobbyist: More for simpler projects such as robot arms as it is smaller and lighter 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Industrial: More heavy duty with smaller errors, requires higher voltage to power 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Degree of Rotation (180, 360)</a:t>
            </a:r>
          </a:p>
        </p:txBody>
      </p:sp>
    </p:spTree>
    <p:extLst>
      <p:ext uri="{BB962C8B-B14F-4D97-AF65-F5344CB8AC3E}">
        <p14:creationId xmlns:p14="http://schemas.microsoft.com/office/powerpoint/2010/main" val="111088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2253-80A3-974A-8F2E-BB89D403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Continuous Rotation Servo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21A8F4-9137-E047-81C7-9348F3263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3" y="2089537"/>
            <a:ext cx="3487531" cy="354965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492ABD-813C-45B6-9D08-EA4EF7C56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579" y="2249487"/>
            <a:ext cx="6012832" cy="3541714"/>
          </a:xfrm>
        </p:spPr>
        <p:txBody>
          <a:bodyPr>
            <a:normAutofit/>
          </a:bodyPr>
          <a:lstStyle/>
          <a:p>
            <a:r>
              <a:rPr lang="en-US" dirty="0"/>
              <a:t>Able to rotate a complete 360 degrees continuously </a:t>
            </a:r>
          </a:p>
          <a:p>
            <a:r>
              <a:rPr lang="en-US" dirty="0"/>
              <a:t>Precision in direction and speed of rotation</a:t>
            </a:r>
          </a:p>
          <a:p>
            <a:r>
              <a:rPr lang="en-US" dirty="0"/>
              <a:t>Done by removing the potentiometer inside the regular servo and using an encoder that will set an angle but will rotate continuously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9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DDD71-E254-094D-900A-C671134D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Continuous Rotation Servo PWM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0875C1-1BA5-8148-A428-3415AAB1B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6" t="1972" r="2162" b="12445"/>
          <a:stretch/>
        </p:blipFill>
        <p:spPr>
          <a:xfrm>
            <a:off x="333441" y="2097088"/>
            <a:ext cx="7292758" cy="390595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763527-555A-4356-A8D6-8180D4247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4799" y="3208687"/>
            <a:ext cx="3850254" cy="1682751"/>
          </a:xfrm>
        </p:spPr>
        <p:txBody>
          <a:bodyPr>
            <a:normAutofit/>
          </a:bodyPr>
          <a:lstStyle/>
          <a:p>
            <a:r>
              <a:rPr lang="en-US" dirty="0"/>
              <a:t>Change in pulse wave changes the </a:t>
            </a:r>
            <a:r>
              <a:rPr lang="en-US" i="1" dirty="0"/>
              <a:t>direction</a:t>
            </a:r>
            <a:r>
              <a:rPr lang="en-US" dirty="0"/>
              <a:t> of the servo motor  </a:t>
            </a:r>
          </a:p>
        </p:txBody>
      </p:sp>
    </p:spTree>
    <p:extLst>
      <p:ext uri="{BB962C8B-B14F-4D97-AF65-F5344CB8AC3E}">
        <p14:creationId xmlns:p14="http://schemas.microsoft.com/office/powerpoint/2010/main" val="12499492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72EF3FBA3D5344B5013A4E3511FC0A" ma:contentTypeVersion="15" ma:contentTypeDescription="Create a new document." ma:contentTypeScope="" ma:versionID="2c48d06442bebbb3e2deebf1c527ba49">
  <xsd:schema xmlns:xsd="http://www.w3.org/2001/XMLSchema" xmlns:xs="http://www.w3.org/2001/XMLSchema" xmlns:p="http://schemas.microsoft.com/office/2006/metadata/properties" xmlns:ns1="http://schemas.microsoft.com/sharepoint/v3" xmlns:ns2="ec73c0e8-7363-47a2-bedc-a7f2b881c873" xmlns:ns3="9a9b1c75-0704-4081-9877-82b19cbdb3cf" targetNamespace="http://schemas.microsoft.com/office/2006/metadata/properties" ma:root="true" ma:fieldsID="4321b4263e1fac1f353df831c09e4feb" ns1:_="" ns2:_="" ns3:_="">
    <xsd:import namespace="http://schemas.microsoft.com/sharepoint/v3"/>
    <xsd:import namespace="ec73c0e8-7363-47a2-bedc-a7f2b881c873"/>
    <xsd:import namespace="9a9b1c75-0704-4081-9877-82b19cbdb3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3c0e8-7363-47a2-bedc-a7f2b881c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b1c75-0704-4081-9877-82b19cbdb3cf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D70D4-5D4F-40EF-B479-6E5411AAAA1E}"/>
</file>

<file path=customXml/itemProps2.xml><?xml version="1.0" encoding="utf-8"?>
<ds:datastoreItem xmlns:ds="http://schemas.openxmlformats.org/officeDocument/2006/customXml" ds:itemID="{41F8A3A5-0354-44C0-A493-ECDFC1619F0F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http://schemas.microsoft.com/sharepoint/v3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c73c0e8-7363-47a2-bedc-a7f2b881c87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C4ECE3E-5685-4B4E-840D-68F1FD61FC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299</Words>
  <Application>Microsoft Macintosh PowerPoint</Application>
  <PresentationFormat>Widescreen</PresentationFormat>
  <Paragraphs>46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Tw Cen MT</vt:lpstr>
      <vt:lpstr>Circuit</vt:lpstr>
      <vt:lpstr>Servo Motor </vt:lpstr>
      <vt:lpstr>What is a Servo? </vt:lpstr>
      <vt:lpstr>Inside the servo motor</vt:lpstr>
      <vt:lpstr>How do servos work? </vt:lpstr>
      <vt:lpstr>How is the servo controlled? </vt:lpstr>
      <vt:lpstr>Connecting servo via Arduino  </vt:lpstr>
      <vt:lpstr>Types of servos </vt:lpstr>
      <vt:lpstr>Continuous Rotation Servo  </vt:lpstr>
      <vt:lpstr>Continuous Rotation Servo PWM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Servo Motor </dc:title>
  <dc:creator>Yoo, Helen</dc:creator>
  <cp:lastModifiedBy>Yoo, Helen</cp:lastModifiedBy>
  <cp:revision>1</cp:revision>
  <dcterms:created xsi:type="dcterms:W3CDTF">2020-02-27T15:05:37Z</dcterms:created>
  <dcterms:modified xsi:type="dcterms:W3CDTF">2020-02-27T15:09:24Z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0x0101005072EF3FBA3D5344B5013A4E3511FC0A</vt:lpwstr>
  </property>
</Properties>
</file>