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Chan" initials="ZC" lastIdx="1" clrIdx="0">
    <p:extLst>
      <p:ext uri="{19B8F6BF-5375-455C-9EA6-DF929625EA0E}">
        <p15:presenceInfo xmlns:p15="http://schemas.microsoft.com/office/powerpoint/2012/main" userId="3db2d143607574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21"/>
  </p:normalViewPr>
  <p:slideViewPr>
    <p:cSldViewPr snapToGrid="0">
      <p:cViewPr varScale="1">
        <p:scale>
          <a:sx n="51" d="100"/>
          <a:sy n="51" d="100"/>
        </p:scale>
        <p:origin x="8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78305-C9AA-4AF6-A44B-7BA4F75ED07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28A2-58A4-47E6-8C61-591F63968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5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Zener Diode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GT ECE academic lab </a:t>
            </a:r>
          </a:p>
          <a:p>
            <a:r>
              <a:rPr lang="en-US" dirty="0"/>
              <a:t>Slides by Zachary Chan</a:t>
            </a:r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2785-40D2-48C2-A8C7-7BA07C51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C7A8F9-728F-4813-97A9-1C14B8FDA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232" y="4098672"/>
            <a:ext cx="2006951" cy="169252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EA5FF6-F090-44AB-817C-B5BAD6744C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941" r="24835"/>
          <a:stretch/>
        </p:blipFill>
        <p:spPr>
          <a:xfrm>
            <a:off x="1936440" y="2249486"/>
            <a:ext cx="1904537" cy="169252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AD72-84EC-4D97-BE82-1ED2ED0FB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579" y="2249487"/>
            <a:ext cx="6012832" cy="3541714"/>
          </a:xfrm>
        </p:spPr>
        <p:txBody>
          <a:bodyPr>
            <a:normAutofit/>
          </a:bodyPr>
          <a:lstStyle/>
          <a:p>
            <a:r>
              <a:rPr lang="en-US" dirty="0"/>
              <a:t>Allows current to flow in both directions, differentiating Zener diodes from regular diodes</a:t>
            </a:r>
          </a:p>
          <a:p>
            <a:r>
              <a:rPr lang="en-US" dirty="0"/>
              <a:t>Reverse voltage drop is higher than forward voltage drop</a:t>
            </a:r>
          </a:p>
          <a:p>
            <a:r>
              <a:rPr lang="en-US" dirty="0"/>
              <a:t>Can be used for crude voltage regulators</a:t>
            </a:r>
          </a:p>
          <a:p>
            <a:r>
              <a:rPr lang="en-US" dirty="0"/>
              <a:t>Better used to clip the voltage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5E469-8DA6-4886-B496-BAF84A17C9D1}"/>
              </a:ext>
            </a:extLst>
          </p:cNvPr>
          <p:cNvSpPr txBox="1"/>
          <p:nvPr/>
        </p:nvSpPr>
        <p:spPr>
          <a:xfrm>
            <a:off x="1529546" y="5791201"/>
            <a:ext cx="271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different symbols from different engineering standards</a:t>
            </a:r>
          </a:p>
        </p:txBody>
      </p:sp>
    </p:spTree>
    <p:extLst>
      <p:ext uri="{BB962C8B-B14F-4D97-AF65-F5344CB8AC3E}">
        <p14:creationId xmlns:p14="http://schemas.microsoft.com/office/powerpoint/2010/main" val="181151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697D-3423-4B92-9EA8-D8D79EA9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Reverse Bias condition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3702E8-96DB-478A-BB8F-439A62614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332650"/>
            <a:ext cx="4689234" cy="1383324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F052-71B2-458B-BBDF-C808F083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710683" cy="43761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When a specific reverse voltage level is reached, known as the Zener voltage, the Zener diode begins to allow current the flow</a:t>
            </a:r>
          </a:p>
          <a:p>
            <a:pPr>
              <a:lnSpc>
                <a:spcPct val="110000"/>
              </a:lnSpc>
            </a:pPr>
            <a:r>
              <a:rPr lang="en-US" dirty="0"/>
              <a:t>The current through the diode is determined by a resistor in series to the power supply</a:t>
            </a:r>
          </a:p>
          <a:p>
            <a:pPr>
              <a:lnSpc>
                <a:spcPct val="110000"/>
              </a:lnSpc>
            </a:pPr>
            <a:r>
              <a:rPr lang="en-US" dirty="0"/>
              <a:t>The voltage drop across the diode is equal to the Zener voltage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332F2B-28C4-4778-86DC-6F88A73B1EF9}"/>
              </a:ext>
            </a:extLst>
          </p:cNvPr>
          <p:cNvSpPr txBox="1"/>
          <p:nvPr/>
        </p:nvSpPr>
        <p:spPr>
          <a:xfrm>
            <a:off x="1119962" y="4715974"/>
            <a:ext cx="4710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supply were 15V alternating current, then the Zener diode would drop 12.6V in reverse bias (as shown) and drop a much smaller value (let’s say 0.3V) in forward bias (like a regular diode), so the diode does not rectify like regular diodes do</a:t>
            </a:r>
          </a:p>
        </p:txBody>
      </p:sp>
    </p:spTree>
    <p:extLst>
      <p:ext uri="{BB962C8B-B14F-4D97-AF65-F5344CB8AC3E}">
        <p14:creationId xmlns:p14="http://schemas.microsoft.com/office/powerpoint/2010/main" val="66945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8F98-E3FC-4416-AE28-8E7082BB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Crude Voltage regulator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C1822-131C-4B61-BC32-4B768DA2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998542"/>
            <a:ext cx="4689234" cy="205154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A9CB-F29C-4FA2-A57F-601FC253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890906" cy="41663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If the load has a maximum voltage limit, a Zener diode can be placed in parallel in a reverse bias direction</a:t>
            </a:r>
          </a:p>
          <a:p>
            <a:pPr>
              <a:lnSpc>
                <a:spcPct val="110000"/>
              </a:lnSpc>
            </a:pPr>
            <a:r>
              <a:rPr lang="en-US" dirty="0"/>
              <a:t> A resistor can be placed in series to the supply to reduce the current in order to protect the diode</a:t>
            </a:r>
          </a:p>
          <a:p>
            <a:pPr>
              <a:lnSpc>
                <a:spcPct val="110000"/>
              </a:lnSpc>
            </a:pPr>
            <a:r>
              <a:rPr lang="en-US" dirty="0"/>
              <a:t>The resistor value depends on the maximum current that can flow through the Zener diode</a:t>
            </a:r>
          </a:p>
        </p:txBody>
      </p:sp>
    </p:spTree>
    <p:extLst>
      <p:ext uri="{BB962C8B-B14F-4D97-AF65-F5344CB8AC3E}">
        <p14:creationId xmlns:p14="http://schemas.microsoft.com/office/powerpoint/2010/main" val="7493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8F98-E3FC-4416-AE28-8E7082BB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Crude Voltage regulator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C1822-131C-4B61-BC32-4B768DA2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998542"/>
            <a:ext cx="4689234" cy="205154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A9CB-F29C-4FA2-A57F-601FC253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890906" cy="4361176"/>
          </a:xfrm>
        </p:spPr>
        <p:txBody>
          <a:bodyPr>
            <a:normAutofit/>
          </a:bodyPr>
          <a:lstStyle/>
          <a:p>
            <a:r>
              <a:rPr lang="en-US" dirty="0"/>
              <a:t>The Zener voltage is the reverse bias voltage drop </a:t>
            </a:r>
          </a:p>
          <a:p>
            <a:r>
              <a:rPr lang="en-US" dirty="0"/>
              <a:t>If the supply voltage is higher than the Zener voltage, the Zener diode becomes fully reverse biased and has a voltage drop equal to the Zener voltage</a:t>
            </a:r>
          </a:p>
          <a:p>
            <a:r>
              <a:rPr lang="en-US" dirty="0"/>
              <a:t>This limits the load’s max voltage drop to the Zener voltage</a:t>
            </a:r>
          </a:p>
        </p:txBody>
      </p:sp>
    </p:spTree>
    <p:extLst>
      <p:ext uri="{BB962C8B-B14F-4D97-AF65-F5344CB8AC3E}">
        <p14:creationId xmlns:p14="http://schemas.microsoft.com/office/powerpoint/2010/main" val="343154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8F98-E3FC-4416-AE28-8E7082BB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Failure Point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C1822-131C-4B61-BC32-4B768DA2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998542"/>
            <a:ext cx="4689234" cy="205154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A9CB-F29C-4FA2-A57F-601FC253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1463040"/>
            <a:ext cx="5235680" cy="5162612"/>
          </a:xfrm>
        </p:spPr>
        <p:txBody>
          <a:bodyPr>
            <a:noAutofit/>
          </a:bodyPr>
          <a:lstStyle/>
          <a:p>
            <a:r>
              <a:rPr lang="en-US" dirty="0"/>
              <a:t>The voltage drop across the Zener diode changes wildly depending on the current through the diode and temperature of the diode</a:t>
            </a:r>
          </a:p>
          <a:p>
            <a:r>
              <a:rPr lang="en-US" dirty="0"/>
              <a:t>If the current or temperature are too low or too high, then the Zener diode no longer accurately regulates the voltage</a:t>
            </a:r>
          </a:p>
          <a:p>
            <a:r>
              <a:rPr lang="en-US" dirty="0"/>
              <a:t>SMPS or linear voltage regulators are a better choice to keep a steady voltage</a:t>
            </a:r>
          </a:p>
        </p:txBody>
      </p:sp>
    </p:spTree>
    <p:extLst>
      <p:ext uri="{BB962C8B-B14F-4D97-AF65-F5344CB8AC3E}">
        <p14:creationId xmlns:p14="http://schemas.microsoft.com/office/powerpoint/2010/main" val="230133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AB8F-C13C-43FE-8FD2-CFBBA006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Other (better) applications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130F5B-B770-4C61-8C77-E5C4F4E63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175180"/>
            <a:ext cx="4689234" cy="169826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549D8-ADDF-45F3-AAEF-5D2EA83CD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>
            <a:normAutofit/>
          </a:bodyPr>
          <a:lstStyle/>
          <a:p>
            <a:r>
              <a:rPr lang="en-US" dirty="0"/>
              <a:t>Voltage clamping/Waveform clipping</a:t>
            </a:r>
          </a:p>
          <a:p>
            <a:pPr lvl="1"/>
            <a:r>
              <a:rPr lang="en-US" dirty="0"/>
              <a:t>Provides overvolt protection for circuits</a:t>
            </a:r>
          </a:p>
          <a:p>
            <a:pPr lvl="1"/>
            <a:r>
              <a:rPr lang="en-US" dirty="0"/>
              <a:t>Cuts off any voltages over the Zener voltage which creates a flattened waveform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0E21A8-EF0F-41F7-A068-331369D1734B}"/>
              </a:ext>
            </a:extLst>
          </p:cNvPr>
          <p:cNvSpPr txBox="1"/>
          <p:nvPr/>
        </p:nvSpPr>
        <p:spPr>
          <a:xfrm>
            <a:off x="1141411" y="4907206"/>
            <a:ext cx="468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Voltage clamping</a:t>
            </a:r>
          </a:p>
        </p:txBody>
      </p:sp>
    </p:spTree>
    <p:extLst>
      <p:ext uri="{BB962C8B-B14F-4D97-AF65-F5344CB8AC3E}">
        <p14:creationId xmlns:p14="http://schemas.microsoft.com/office/powerpoint/2010/main" val="1947859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E3919-6832-4CEB-B2AF-721BA16094E7}">
  <ds:schemaRefs>
    <ds:schemaRef ds:uri="http://schemas.microsoft.com/office/2006/documentManagement/types"/>
    <ds:schemaRef ds:uri="ec73c0e8-7363-47a2-bedc-a7f2b881c87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5EC305-9573-4822-B9EC-A6AE8997BE5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Circuit</vt:lpstr>
      <vt:lpstr>Zener Diode</vt:lpstr>
      <vt:lpstr>Overview</vt:lpstr>
      <vt:lpstr>Reverse Bias condition</vt:lpstr>
      <vt:lpstr>Crude Voltage regulator</vt:lpstr>
      <vt:lpstr>Crude Voltage regulator</vt:lpstr>
      <vt:lpstr>Failure Point</vt:lpstr>
      <vt:lpstr>Other (better)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Zener Diode</dc:title>
  <dc:creator>ZACH Chan</dc:creator>
  <cp:lastModifiedBy>ZACH Chan</cp:lastModifiedBy>
  <cp:revision>1</cp:revision>
  <dcterms:created xsi:type="dcterms:W3CDTF">2020-04-30T19:27:15Z</dcterms:created>
  <dcterms:modified xsi:type="dcterms:W3CDTF">2020-04-30T19:31:19Z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