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308E9B-B8B8-44CC-A834-C02BA6B8D66A}" v="55" dt="2020-03-11T18:51:59.688"/>
    <p1510:client id="{58F212FB-F703-496B-A482-5A9CB4C0D3AA}" v="250" dt="2023-01-17T19:49:40.517"/>
    <p1510:client id="{8DE7B5AB-F965-0956-0D39-E86C87A68924}" v="30" dt="2023-01-17T19:52:33.918"/>
    <p1510:client id="{AC969203-5227-0B63-006E-4EFC8CA0D548}" v="147" dt="2023-01-17T20:01:25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5921"/>
  </p:normalViewPr>
  <p:slideViewPr>
    <p:cSldViewPr snapToGrid="0">
      <p:cViewPr varScale="1">
        <p:scale>
          <a:sx n="115" d="100"/>
          <a:sy n="115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tableStyles" Target="tableStyles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theme" Target="theme/theme1.xml" Id="rId12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viewProps" Target="viewProps.xml" Id="rId11" /><Relationship Type="http://schemas.openxmlformats.org/officeDocument/2006/relationships/slide" Target="slides/slide1.xml" Id="rId5" /><Relationship Type="http://schemas.microsoft.com/office/2015/10/relationships/revisionInfo" Target="revisionInfo.xml" Id="rId15" /><Relationship Type="http://schemas.openxmlformats.org/officeDocument/2006/relationships/presProps" Target="presProps.xml" Id="rId10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dec.com/en/technology/capability/brushless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dec.com/en/technology/capability/brushless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8C241-725F-47D3-8760-47A41D3DE0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Brushless DC Motor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91623-1928-4B59-9726-1A25C7653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GT ECE academic lab </a:t>
            </a:r>
          </a:p>
          <a:p>
            <a:r>
              <a:rPr lang="en-US" dirty="0"/>
              <a:t>Slides by Mark Orban</a:t>
            </a:r>
          </a:p>
        </p:txBody>
      </p:sp>
    </p:spTree>
    <p:extLst>
      <p:ext uri="{BB962C8B-B14F-4D97-AF65-F5344CB8AC3E}">
        <p14:creationId xmlns:p14="http://schemas.microsoft.com/office/powerpoint/2010/main" val="363188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E6692-D744-47D9-B2DB-C57FD7920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618518"/>
            <a:ext cx="5894387" cy="1478570"/>
          </a:xfrm>
        </p:spPr>
        <p:txBody>
          <a:bodyPr anchor="b">
            <a:normAutofit/>
          </a:bodyPr>
          <a:lstStyle/>
          <a:p>
            <a:r>
              <a:rPr lang="en-US" dirty="0"/>
              <a:t>What is a Brushless Motor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7121-2726-478F-AFFC-921AAA2DD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5894388" cy="354171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A synchronous motor using a switching power supply</a:t>
            </a:r>
          </a:p>
          <a:p>
            <a:r>
              <a:rPr lang="en-US" dirty="0"/>
              <a:t>Controlled via an electronic speed controller (ESC) circuit</a:t>
            </a:r>
          </a:p>
          <a:p>
            <a:r>
              <a:rPr lang="en-US" dirty="0"/>
              <a:t>Smaller and lighter than equivalent brushed DC motors</a:t>
            </a:r>
          </a:p>
        </p:txBody>
      </p:sp>
      <p:pic>
        <p:nvPicPr>
          <p:cNvPr id="5" name="Picture 5" descr="A picture containing tool&#10;&#10;Description automatically generated">
            <a:extLst>
              <a:ext uri="{FF2B5EF4-FFF2-40B4-BE49-F238E27FC236}">
                <a16:creationId xmlns:a16="http://schemas.microsoft.com/office/drawing/2014/main" id="{BD4BDC4D-C5D8-118A-FC34-17A2BFEF87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36" r="21601" b="1"/>
          <a:stretch/>
        </p:blipFill>
        <p:spPr>
          <a:xfrm>
            <a:off x="7619998" y="780235"/>
            <a:ext cx="3425199" cy="4840332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858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AF944-6644-F92E-38D1-9126836F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Outer Rotor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A065A-462A-0A01-8068-734F47B42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12623"/>
            <a:ext cx="4953000" cy="440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Advantages:</a:t>
            </a:r>
            <a:endParaRPr lang="en-US" b="1"/>
          </a:p>
          <a:p>
            <a:r>
              <a:rPr lang="en-US" dirty="0">
                <a:ea typeface="+mn-lt"/>
                <a:cs typeface="+mn-lt"/>
              </a:rPr>
              <a:t>Easy to obtain large torque.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Speed is stable during constant rotation.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Disadvantages:</a:t>
            </a:r>
          </a:p>
          <a:p>
            <a:r>
              <a:rPr lang="en-US" dirty="0">
                <a:ea typeface="+mn-lt"/>
                <a:cs typeface="+mn-lt"/>
              </a:rPr>
              <a:t>The rotor is large (the motion is slow).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The outside rotor requires appropriate safety measures.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8FAD1FBB-A709-3F64-C37A-D0A9EC716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0626" y="1368397"/>
            <a:ext cx="5548745" cy="45153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DCEB1E-12D9-3C50-E9C2-AA9F3E0C3043}"/>
              </a:ext>
            </a:extLst>
          </p:cNvPr>
          <p:cNvSpPr txBox="1"/>
          <p:nvPr/>
        </p:nvSpPr>
        <p:spPr>
          <a:xfrm>
            <a:off x="1418896" y="6082861"/>
            <a:ext cx="100899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Source: </a:t>
            </a:r>
            <a:r>
              <a:rPr lang="en-US" dirty="0">
                <a:ea typeface="+mn-lt"/>
                <a:cs typeface="+mn-lt"/>
                <a:hlinkClick r:id="rId3"/>
              </a:rPr>
              <a:t>https://www.nidec.com/en/technology/capability/brushless/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6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7D0AB-2005-91DC-8B1C-4D5EE3C0B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Rotor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7AA40-263C-7786-9F86-44655B4D9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04262"/>
            <a:ext cx="5247409" cy="452705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Advantages:</a:t>
            </a:r>
            <a:endParaRPr lang="en-US" dirty="0">
              <a:ea typeface="+mn-lt"/>
              <a:cs typeface="+mn-lt"/>
            </a:endParaRPr>
          </a:p>
          <a:p>
            <a:pPr marL="342900" indent="-342900"/>
            <a:r>
              <a:rPr lang="en-US" dirty="0">
                <a:ea typeface="+mn-lt"/>
                <a:cs typeface="+mn-lt"/>
              </a:rPr>
              <a:t>The rotor is small and can respond quickly.</a:t>
            </a:r>
          </a:p>
          <a:p>
            <a:pPr marL="342900" indent="-342900"/>
            <a:r>
              <a:rPr lang="en-US" dirty="0">
                <a:ea typeface="+mn-lt"/>
                <a:cs typeface="+mn-lt"/>
              </a:rPr>
              <a:t>The coil is located on the outside and the level of heat dissipation is high.</a:t>
            </a:r>
            <a:endParaRPr lang="en-US"/>
          </a:p>
          <a:p>
            <a:pPr marL="0" indent="0">
              <a:buNone/>
            </a:pPr>
            <a:r>
              <a:rPr lang="en-US" b="1" dirty="0"/>
              <a:t>Disadvantages:</a:t>
            </a:r>
          </a:p>
          <a:p>
            <a:r>
              <a:rPr lang="en-US" dirty="0">
                <a:ea typeface="+mn-lt"/>
                <a:cs typeface="+mn-lt"/>
              </a:rPr>
              <a:t>Difficult to obtain large torque.</a:t>
            </a:r>
            <a:endParaRPr lang="en-US" b="1" dirty="0">
              <a:ea typeface="+mn-lt"/>
              <a:cs typeface="+mn-lt"/>
            </a:endParaRPr>
          </a:p>
          <a:p>
            <a:pPr>
              <a:buFont typeface="Arial"/>
            </a:pPr>
            <a:r>
              <a:rPr lang="en-US" dirty="0">
                <a:ea typeface="+mn-lt"/>
                <a:cs typeface="+mn-lt"/>
              </a:rPr>
              <a:t>Magnets can be damaged by centrifugal force.</a:t>
            </a:r>
          </a:p>
          <a:p>
            <a:pPr marL="0" indent="0"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115BF3C5-8807-5810-0478-5D7A223A0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507" y="1356321"/>
            <a:ext cx="5592041" cy="47329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8E5EFA-E0F4-CAEB-27AE-70D4589338A9}"/>
              </a:ext>
            </a:extLst>
          </p:cNvPr>
          <p:cNvSpPr txBox="1"/>
          <p:nvPr/>
        </p:nvSpPr>
        <p:spPr>
          <a:xfrm>
            <a:off x="1346637" y="6161688"/>
            <a:ext cx="100899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Source: </a:t>
            </a:r>
            <a:r>
              <a:rPr lang="en-US" dirty="0">
                <a:ea typeface="+mn-lt"/>
                <a:cs typeface="+mn-lt"/>
                <a:hlinkClick r:id="rId3"/>
              </a:rPr>
              <a:t>https://www.nidec.com/en/technology/capability/brushless/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4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3A09-068B-799D-B709-934774B42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Brushless vs Brushed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8D1E1-1544-9242-5FAC-90519D09B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5136931" cy="35417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Brushless has three wires vs two for brushed</a:t>
            </a:r>
          </a:p>
          <a:p>
            <a:r>
              <a:rPr lang="en-US" dirty="0"/>
              <a:t>Brushless doesn't have the constant arcing of the brushed commutator</a:t>
            </a:r>
          </a:p>
          <a:p>
            <a:r>
              <a:rPr lang="en-US" dirty="0"/>
              <a:t>Generates less RF interference than brushed DC motors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2FA88B6-2FEF-CBA8-8B8E-BCF2F63B5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342" y="1602381"/>
            <a:ext cx="5427519" cy="444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90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2EF3FBA3D5344B5013A4E3511FC0A" ma:contentTypeVersion="18" ma:contentTypeDescription="Create a new document." ma:contentTypeScope="" ma:versionID="9423bf0692c109e2ddf394293f417b64">
  <xsd:schema xmlns:xsd="http://www.w3.org/2001/XMLSchema" xmlns:xs="http://www.w3.org/2001/XMLSchema" xmlns:p="http://schemas.microsoft.com/office/2006/metadata/properties" xmlns:ns1="http://schemas.microsoft.com/sharepoint/v3" xmlns:ns2="ec73c0e8-7363-47a2-bedc-a7f2b881c873" xmlns:ns3="9a9b1c75-0704-4081-9877-82b19cbdb3cf" targetNamespace="http://schemas.microsoft.com/office/2006/metadata/properties" ma:root="true" ma:fieldsID="af01346ccebefd0e2d9d38bc30ad506c" ns1:_="" ns2:_="" ns3:_="">
    <xsd:import namespace="http://schemas.microsoft.com/sharepoint/v3"/>
    <xsd:import namespace="ec73c0e8-7363-47a2-bedc-a7f2b881c873"/>
    <xsd:import namespace="9a9b1c75-0704-4081-9877-82b19cbdb3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3c0e8-7363-47a2-bedc-a7f2b881c8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ec2506c3-735d-4e70-aa79-204d06275b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b1c75-0704-4081-9877-82b19cbdb3c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31e2a35-6055-47c0-b989-cd67330d3f67}" ma:internalName="TaxCatchAll" ma:showField="CatchAllData" ma:web="9a9b1c75-0704-4081-9877-82b19cbdb3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9a9b1c75-0704-4081-9877-82b19cbdb3cf" xsi:nil="true"/>
    <lcf76f155ced4ddcb4097134ff3c332f xmlns="ec73c0e8-7363-47a2-bedc-a7f2b881c8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70ED08C-9F2A-49EE-B65E-747F1B466E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47D7C3-591D-4199-96D9-DA74FADE1E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c73c0e8-7363-47a2-bedc-a7f2b881c873"/>
    <ds:schemaRef ds:uri="9a9b1c75-0704-4081-9877-82b19cbdb3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1E3919-6832-4CEB-B2AF-721BA16094E7}">
  <ds:schemaRefs>
    <ds:schemaRef ds:uri="http://schemas.microsoft.com/office/2006/documentManagement/types"/>
    <ds:schemaRef ds:uri="ec73c0e8-7363-47a2-bedc-a7f2b881c873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9a9b1c75-0704-4081-9877-82b19cbdb3c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</TotalTime>
  <Words>11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Circuit</vt:lpstr>
      <vt:lpstr>Brushless DC Motor </vt:lpstr>
      <vt:lpstr>What is a Brushless Motor</vt:lpstr>
      <vt:lpstr>Outer Rotor type</vt:lpstr>
      <vt:lpstr>Inner Rotor Type</vt:lpstr>
      <vt:lpstr>Brushless vs Brushed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Ferri, Kevin P</dc:creator>
  <cp:lastModifiedBy>Yoo, Helen</cp:lastModifiedBy>
  <cp:revision>112</cp:revision>
  <dcterms:created xsi:type="dcterms:W3CDTF">2020-02-20T15:37:32Z</dcterms:created>
  <dcterms:modified xsi:type="dcterms:W3CDTF">2023-01-17T20:01:27Z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0x0101005072EF3FBA3D5344B5013A4E3511FC0A</vt:lpwstr>
  </property>
  <property fmtid="{D5CDD505-2E9C-101B-9397-08002B2CF9AE}" pid="3" name="MediaServiceImageTags">
    <vt:lpwstr/>
  </property>
</Properties>
</file>